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1895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3919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88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703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705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889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083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64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3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42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600"/>
              </a:spcBef>
              <a:buClr>
                <a:schemeClr val="dk2"/>
              </a:buClr>
              <a:buFont typeface="Trebuchet MS"/>
              <a:buNone/>
              <a:defRPr sz="2200" b="0" i="0" u="none" strike="noStrike" cap="none" baseline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ctr" rtl="0">
              <a:spcBef>
                <a:spcPts val="500"/>
              </a:spcBef>
              <a:buClr>
                <a:schemeClr val="accent4"/>
              </a:buClr>
              <a:buFont typeface="Trebuchet MS"/>
              <a:buNone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4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Trebuchet MS"/>
              <a:buNone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Trebuchet MS"/>
              <a:buNone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accent4"/>
              </a:buClr>
              <a:buFont typeface="Trebuchet MS"/>
              <a:buNone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accent4"/>
              </a:buClr>
              <a:buFont typeface="Trebuchet MS"/>
              <a:buNone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ctr" rtl="0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4"/>
              </a:buClr>
              <a:buFont typeface="Trebuchet MS"/>
              <a:buNone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Font typeface="Trebuchet MS"/>
              <a:buNone/>
              <a:defRPr sz="42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000" b="1" baseline="0">
                <a:solidFill>
                  <a:srgbClr val="FEFAF4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1400"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E71"/>
          </a:solidFill>
          <a:ln w="1079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2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 rot="5400000">
            <a:off x="4389437" y="2438717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Trebuchet MS"/>
              <a:buNone/>
              <a:defRPr sz="2400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Trebuchet MS"/>
              <a:buNone/>
              <a:defRPr sz="2000" b="1"/>
            </a:lvl2pPr>
            <a:lvl3pPr rtl="0">
              <a:spcBef>
                <a:spcPts val="0"/>
              </a:spcBef>
              <a:buFont typeface="Trebuchet MS"/>
              <a:buNone/>
              <a:defRPr sz="1800" b="1"/>
            </a:lvl3pPr>
            <a:lvl4pPr rtl="0">
              <a:spcBef>
                <a:spcPts val="0"/>
              </a:spcBef>
              <a:buFont typeface="Trebuchet MS"/>
              <a:buNone/>
              <a:defRPr sz="1600" b="1"/>
            </a:lvl4pPr>
            <a:lvl5pPr rtl="0">
              <a:spcBef>
                <a:spcPts val="0"/>
              </a:spcBef>
              <a:buFont typeface="Trebuchet MS"/>
              <a:buNone/>
              <a:defRPr sz="1600" b="1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18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Font typeface="Trebuchet MS"/>
              <a:buNone/>
              <a:defRPr sz="2000" b="1"/>
            </a:lvl2pPr>
            <a:lvl3pPr rtl="0">
              <a:spcBef>
                <a:spcPts val="0"/>
              </a:spcBef>
              <a:buFont typeface="Trebuchet MS"/>
              <a:buNone/>
              <a:defRPr sz="1800" b="1"/>
            </a:lvl3pPr>
            <a:lvl4pPr rtl="0">
              <a:spcBef>
                <a:spcPts val="0"/>
              </a:spcBef>
              <a:buFont typeface="Trebuchet MS"/>
              <a:buNone/>
              <a:defRPr sz="1600" b="1"/>
            </a:lvl4pPr>
            <a:lvl5pPr rtl="0">
              <a:spcBef>
                <a:spcPts val="0"/>
              </a:spcBef>
              <a:buFont typeface="Trebuchet MS"/>
              <a:buNone/>
              <a:defRPr sz="1600" b="1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2663825" y="-6350"/>
            <a:ext cx="6486525" cy="6870700"/>
            <a:chOff x="2663825" y="-6350"/>
            <a:chExt cx="6486525" cy="6870700"/>
          </a:xfrm>
        </p:grpSpPr>
        <p:pic>
          <p:nvPicPr>
            <p:cNvPr id="6" name="Shape 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3825" y="-6350"/>
              <a:ext cx="64865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8" name="Shape 8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w="11425" cap="rnd" cmpd="sng">
            <a:solidFill>
              <a:srgbClr val="F9F9F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8150225" y="-6350"/>
            <a:ext cx="1000124" cy="6870700"/>
            <a:chOff x="8150225" y="-6350"/>
            <a:chExt cx="1000124" cy="6870700"/>
          </a:xfrm>
        </p:grpSpPr>
        <p:pic>
          <p:nvPicPr>
            <p:cNvPr id="30" name="Shape 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150225" y="-6350"/>
              <a:ext cx="1000124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Shape 31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8150225" y="-6350"/>
            <a:ext cx="1000124" cy="6870700"/>
            <a:chOff x="8150225" y="-6350"/>
            <a:chExt cx="1000124" cy="6870700"/>
          </a:xfrm>
        </p:grpSpPr>
        <p:pic>
          <p:nvPicPr>
            <p:cNvPr id="143" name="Shape 1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50225" y="-6350"/>
              <a:ext cx="1000124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Shape 144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lt2"/>
              </a:buClr>
              <a:buFont typeface="Arial"/>
              <a:buChar char="●"/>
              <a:defRPr sz="2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8150225" y="-6350"/>
            <a:ext cx="1000124" cy="6870700"/>
            <a:chOff x="8150225" y="-6350"/>
            <a:chExt cx="1000124" cy="6870700"/>
          </a:xfrm>
        </p:grpSpPr>
        <p:pic>
          <p:nvPicPr>
            <p:cNvPr id="167" name="Shape 1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50225" y="-6350"/>
              <a:ext cx="1000124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Shape 168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EFAF4"/>
              </a:buClr>
              <a:buFont typeface="Trebuchet MS"/>
              <a:buNone/>
              <a:defRPr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201295" algn="l" rtl="0">
              <a:spcBef>
                <a:spcPts val="600"/>
              </a:spcBef>
              <a:buClr>
                <a:schemeClr val="dk2"/>
              </a:buClr>
              <a:buFont typeface="Arial"/>
              <a:buChar char="●"/>
              <a:defRPr sz="2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21208" marR="0" indent="-159258" algn="l" rtl="0">
              <a:spcBef>
                <a:spcPts val="500"/>
              </a:spcBef>
              <a:buClr>
                <a:schemeClr val="accent4"/>
              </a:buClr>
              <a:buFont typeface="Arial"/>
              <a:buChar char="●"/>
              <a:defRPr sz="23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58952" marR="0" indent="-193801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05839" marR="0" indent="-170814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20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marR="0" indent="-191135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72184" marR="0" indent="-135508" algn="l" rtl="0">
              <a:spcBef>
                <a:spcPts val="400"/>
              </a:spcBef>
              <a:buClr>
                <a:schemeClr val="accent4"/>
              </a:buClr>
              <a:buFont typeface="Arial"/>
              <a:buChar char="●"/>
              <a:defRPr sz="18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73351" marR="0" indent="-139826" algn="l" rtl="0">
              <a:spcBef>
                <a:spcPts val="32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847088" marR="0" indent="-123063" algn="l" rtl="0">
              <a:spcBef>
                <a:spcPts val="300"/>
              </a:spcBef>
              <a:buClr>
                <a:schemeClr val="accent4"/>
              </a:buClr>
              <a:buFont typeface="Arial"/>
              <a:buChar char="●"/>
              <a:defRPr sz="16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057400" marR="0" indent="-101600" algn="l" rtl="0">
              <a:spcBef>
                <a:spcPts val="280"/>
              </a:spcBef>
              <a:buClr>
                <a:schemeClr val="accent4"/>
              </a:buClr>
              <a:buFont typeface="Wingdings"/>
              <a:buChar char="§"/>
              <a:defRPr sz="1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100" b="0" i="0" u="none" strike="noStrike" cap="none" baseline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2991025" y="869925"/>
            <a:ext cx="5638800" cy="3657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A7D"/>
              </a:buClr>
              <a:buSzPct val="25000"/>
              <a:buFont typeface="Trebuchet MS"/>
              <a:buNone/>
            </a:pPr>
            <a:r>
              <a:rPr lang="en-US" sz="7200" b="1" i="0" u="none" strike="noStrike" cap="small" baseline="0">
                <a:solidFill>
                  <a:srgbClr val="B23A7D"/>
                </a:solidFill>
                <a:latin typeface="Trebuchet MS"/>
                <a:ea typeface="Trebuchet MS"/>
                <a:cs typeface="Trebuchet MS"/>
                <a:sym typeface="Trebuchet MS"/>
              </a:rPr>
              <a:t>Aha Moment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800" b="1" i="0" u="none" strike="noStrike" cap="small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STOP!</a:t>
            </a:r>
            <a:r>
              <a:rPr lang="en-US"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  Notice and Note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44318"/>
              <a:buFont typeface="Arial"/>
              <a:buChar char="●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Signpost Two–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Aha Moment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buClr>
                <a:srgbClr val="F9B639"/>
              </a:buClr>
              <a:buSzPct val="47727"/>
              <a:buFont typeface="Arial"/>
              <a:buChar char="●"/>
            </a:pPr>
            <a:r>
              <a:rPr lang="en-US" sz="4400" b="0" i="0" u="none" strike="noStrike" cap="none" baseline="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WHY USE IT? To examine what the character is learning – focus on conflict and theme.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63" name="Shape 63"/>
          <p:cNvGrpSpPr/>
          <p:nvPr/>
        </p:nvGrpSpPr>
        <p:grpSpPr>
          <a:xfrm>
            <a:off x="457200" y="381000"/>
            <a:ext cx="1435795" cy="1287212"/>
            <a:chOff x="0" y="0"/>
            <a:chExt cx="2975125" cy="2973750"/>
          </a:xfrm>
        </p:grpSpPr>
        <p:sp>
          <p:nvSpPr>
            <p:cNvPr id="64" name="Shape 64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2" name="Shape 72"/>
          <p:cNvSpPr/>
          <p:nvPr/>
        </p:nvSpPr>
        <p:spPr>
          <a:xfrm>
            <a:off x="5334000" y="1524000"/>
            <a:ext cx="267811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800" b="1" i="0" u="none" strike="noStrike" cap="small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STOP!</a:t>
            </a:r>
            <a:r>
              <a:rPr lang="en-US"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800" b="1" i="0" u="none" strike="noStrike" cap="small" baseline="0">
                <a:solidFill>
                  <a:srgbClr val="B23A7D"/>
                </a:solidFill>
                <a:latin typeface="Trebuchet MS"/>
                <a:ea typeface="Trebuchet MS"/>
                <a:cs typeface="Trebuchet MS"/>
                <a:sym typeface="Trebuchet MS"/>
              </a:rPr>
              <a:t>Notice and Note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4444"/>
              <a:buFont typeface="Arial"/>
              <a:buChar char="●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you </a:t>
            </a:r>
            <a:r>
              <a:rPr lang="en-US" sz="3600" b="1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notice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character  suddenly realizes, understands, or finally figures something out, </a:t>
            </a:r>
            <a:r>
              <a:rPr lang="en-US" sz="3600" b="1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it!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4444"/>
              <a:buFont typeface="Arial"/>
              <a:buChar char="●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are important moments in the plot of a story!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9" name="Shape 79"/>
          <p:cNvGrpSpPr/>
          <p:nvPr/>
        </p:nvGrpSpPr>
        <p:grpSpPr>
          <a:xfrm>
            <a:off x="457200" y="381000"/>
            <a:ext cx="1435795" cy="1287212"/>
            <a:chOff x="0" y="0"/>
            <a:chExt cx="2975125" cy="2973750"/>
          </a:xfrm>
        </p:grpSpPr>
        <p:sp>
          <p:nvSpPr>
            <p:cNvPr id="80" name="Shape 80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28600" y="0"/>
            <a:ext cx="8534399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B23B7E"/>
              </a:buClr>
              <a:buSzPct val="25000"/>
              <a:buFont typeface="Trebuchet MS"/>
              <a:buNone/>
            </a:pPr>
            <a:r>
              <a:rPr lang="en-US" sz="3200" b="1" i="0" u="none" strike="noStrike" cap="none" baseline="0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</a:t>
            </a:r>
          </a:p>
          <a:p>
            <a:pPr marL="0" marR="0" lvl="0" indent="0" algn="l" rtl="0">
              <a:spcBef>
                <a:spcPts val="0"/>
              </a:spcBef>
              <a:buClr>
                <a:srgbClr val="B23B7E"/>
              </a:buClr>
              <a:buSzPct val="25000"/>
              <a:buFont typeface="Trebuchet MS"/>
              <a:buNone/>
            </a:pPr>
            <a:r>
              <a:rPr lang="en-US" sz="3200" b="1" i="0" u="none" strike="noStrike" cap="none" baseline="0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Bella (who is in love with Edward)</a:t>
            </a:r>
          </a:p>
          <a:p>
            <a:pPr marL="0" marR="0" lvl="0" indent="0" algn="l" rtl="0">
              <a:spcBef>
                <a:spcPts val="0"/>
              </a:spcBef>
              <a:buClr>
                <a:srgbClr val="B23B7E"/>
              </a:buClr>
              <a:buSzPct val="25000"/>
              <a:buFont typeface="Trebuchet MS"/>
              <a:buNone/>
            </a:pPr>
            <a:r>
              <a:rPr lang="en-US" sz="3200" b="1" i="0" u="none" strike="noStrike" cap="none" baseline="0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realizes that </a:t>
            </a:r>
            <a:r>
              <a:rPr lang="en-US" sz="3200" b="1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he </a:t>
            </a:r>
            <a:r>
              <a:rPr lang="en-US" sz="3200" b="1" i="0" u="none" strike="noStrike" cap="none" baseline="0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  <a:t>is a Vampire! </a:t>
            </a:r>
            <a:br>
              <a:rPr lang="en-US" sz="3200" b="1" i="0" u="none" strike="noStrike" cap="none" baseline="0">
                <a:solidFill>
                  <a:srgbClr val="B23B7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200" b="1" i="0" u="none" strike="noStrike" cap="none" baseline="0">
              <a:solidFill>
                <a:srgbClr val="B23B7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100" y="1655250"/>
            <a:ext cx="6337749" cy="51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800" b="1" i="0" u="none" strike="noStrike" cap="small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STOP!</a:t>
            </a:r>
            <a:r>
              <a:rPr lang="en-US"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800" b="1" i="0" u="none" strike="noStrike" cap="small" baseline="0">
                <a:solidFill>
                  <a:srgbClr val="B23A7D"/>
                </a:solidFill>
                <a:latin typeface="Trebuchet MS"/>
                <a:ea typeface="Trebuchet MS"/>
                <a:cs typeface="Trebuchet MS"/>
                <a:sym typeface="Trebuchet MS"/>
              </a:rPr>
              <a:t>Notice and Note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THEN WHAT?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4642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you note an Aha Moment, ask yourself the following question: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8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might </a:t>
            </a: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8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change </a:t>
            </a: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48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things?</a:t>
            </a:r>
          </a:p>
        </p:txBody>
      </p:sp>
      <p:sp>
        <p:nvSpPr>
          <p:cNvPr id="100" name="Shape 100"/>
          <p:cNvSpPr/>
          <p:nvPr/>
        </p:nvSpPr>
        <p:spPr>
          <a:xfrm>
            <a:off x="4572000" y="3124200"/>
            <a:ext cx="3970337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457200" y="381000"/>
            <a:ext cx="1435795" cy="1287212"/>
            <a:chOff x="0" y="0"/>
            <a:chExt cx="2975125" cy="2973750"/>
          </a:xfrm>
        </p:grpSpPr>
        <p:sp>
          <p:nvSpPr>
            <p:cNvPr id="102" name="Shape 102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800" b="1" i="0" u="none" strike="noStrike" cap="small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STOP!</a:t>
            </a:r>
            <a:r>
              <a:rPr lang="en-US" sz="3800" b="1" i="0" u="none" strike="noStrike" cap="small" baseline="0">
                <a:solidFill>
                  <a:srgbClr val="FEFAF4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800" b="1" i="0" u="none" strike="noStrike" cap="small" baseline="0">
                <a:solidFill>
                  <a:srgbClr val="B23A7D"/>
                </a:solidFill>
                <a:latin typeface="Trebuchet MS"/>
                <a:ea typeface="Trebuchet MS"/>
                <a:cs typeface="Trebuchet MS"/>
                <a:sym typeface="Trebuchet MS"/>
              </a:rPr>
              <a:t>Notice and Note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0" y="1463050"/>
            <a:ext cx="8686800" cy="513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answers to that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can help you make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inferences about the conflict and theme!</a:t>
            </a:r>
          </a:p>
          <a:p>
            <a:pPr marL="0" marR="0" lvl="0" indent="0" algn="ctr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So, how might this change </a:t>
            </a:r>
          </a:p>
          <a:p>
            <a:pPr marL="0" marR="0" lvl="0" indent="0" algn="ctr" rtl="0">
              <a:spcBef>
                <a:spcPts val="0"/>
              </a:spcBef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things in the </a:t>
            </a:r>
            <a:r>
              <a:rPr lang="en-US" sz="3600" b="1" i="1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Twilight </a:t>
            </a:r>
            <a:r>
              <a:rPr lang="en-US" sz="3600" b="1" i="0" u="none" strike="noStrike" cap="none" baseline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story?</a:t>
            </a:r>
          </a:p>
        </p:txBody>
      </p:sp>
      <p:grpSp>
        <p:nvGrpSpPr>
          <p:cNvPr id="116" name="Shape 116"/>
          <p:cNvGrpSpPr/>
          <p:nvPr/>
        </p:nvGrpSpPr>
        <p:grpSpPr>
          <a:xfrm>
            <a:off x="381000" y="381000"/>
            <a:ext cx="1435795" cy="1287212"/>
            <a:chOff x="0" y="0"/>
            <a:chExt cx="2975125" cy="2973750"/>
          </a:xfrm>
        </p:grpSpPr>
        <p:sp>
          <p:nvSpPr>
            <p:cNvPr id="117" name="Shape 117"/>
            <p:cNvSpPr/>
            <p:nvPr/>
          </p:nvSpPr>
          <p:spPr>
            <a:xfrm>
              <a:off x="72150" y="0"/>
              <a:ext cx="2902975" cy="2968500"/>
            </a:xfrm>
            <a:custGeom>
              <a:avLst/>
              <a:gdLst/>
              <a:ahLst/>
              <a:cxnLst/>
              <a:rect l="0" t="0" r="0" b="0"/>
              <a:pathLst>
                <a:path w="116119" h="118740" extrusionOk="0">
                  <a:moveTo>
                    <a:pt x="34294" y="118056"/>
                  </a:moveTo>
                  <a:lnTo>
                    <a:pt x="85160" y="118739"/>
                  </a:lnTo>
                  <a:lnTo>
                    <a:pt x="115671" y="86375"/>
                  </a:lnTo>
                  <a:lnTo>
                    <a:pt x="116119" y="34098"/>
                  </a:lnTo>
                  <a:lnTo>
                    <a:pt x="83418" y="0"/>
                  </a:lnTo>
                  <a:lnTo>
                    <a:pt x="33298" y="0"/>
                  </a:lnTo>
                  <a:lnTo>
                    <a:pt x="51" y="33888"/>
                  </a:lnTo>
                  <a:lnTo>
                    <a:pt x="1" y="84168"/>
                  </a:lnTo>
                  <a:lnTo>
                    <a:pt x="34294" y="118056"/>
                  </a:lnTo>
                  <a:lnTo>
                    <a:pt x="34294" y="11805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0"/>
              <a:ext cx="2814600" cy="2973750"/>
            </a:xfrm>
            <a:custGeom>
              <a:avLst/>
              <a:gdLst/>
              <a:ahLst/>
              <a:cxnLst/>
              <a:rect l="0" t="0" r="0" b="0"/>
              <a:pathLst>
                <a:path w="112584" h="118950" extrusionOk="0">
                  <a:moveTo>
                    <a:pt x="33098" y="118949"/>
                  </a:moveTo>
                  <a:lnTo>
                    <a:pt x="79934" y="118949"/>
                  </a:lnTo>
                  <a:lnTo>
                    <a:pt x="112584" y="84851"/>
                  </a:lnTo>
                  <a:lnTo>
                    <a:pt x="112584" y="34256"/>
                  </a:lnTo>
                  <a:lnTo>
                    <a:pt x="80133" y="0"/>
                  </a:lnTo>
                  <a:lnTo>
                    <a:pt x="32103" y="0"/>
                  </a:lnTo>
                  <a:lnTo>
                    <a:pt x="0" y="34151"/>
                  </a:lnTo>
                  <a:lnTo>
                    <a:pt x="0" y="84746"/>
                  </a:lnTo>
                  <a:lnTo>
                    <a:pt x="33098" y="118949"/>
                  </a:lnTo>
                  <a:lnTo>
                    <a:pt x="33098" y="118949"/>
                  </a:lnTo>
                  <a:close/>
                </a:path>
              </a:pathLst>
            </a:custGeom>
            <a:solidFill>
              <a:srgbClr val="FF0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25650" y="941750"/>
              <a:ext cx="561225" cy="1021925"/>
            </a:xfrm>
            <a:custGeom>
              <a:avLst/>
              <a:gdLst/>
              <a:ahLst/>
              <a:cxnLst/>
              <a:rect l="0" t="0" r="0" b="0"/>
              <a:pathLst>
                <a:path w="22449" h="40877" extrusionOk="0">
                  <a:moveTo>
                    <a:pt x="21303" y="12610"/>
                  </a:moveTo>
                  <a:lnTo>
                    <a:pt x="12344" y="12663"/>
                  </a:lnTo>
                  <a:lnTo>
                    <a:pt x="12295" y="9773"/>
                  </a:lnTo>
                  <a:lnTo>
                    <a:pt x="12245" y="9510"/>
                  </a:lnTo>
                  <a:lnTo>
                    <a:pt x="12245" y="9248"/>
                  </a:lnTo>
                  <a:lnTo>
                    <a:pt x="12195" y="8985"/>
                  </a:lnTo>
                  <a:lnTo>
                    <a:pt x="12195" y="8670"/>
                  </a:lnTo>
                  <a:lnTo>
                    <a:pt x="12096" y="8355"/>
                  </a:lnTo>
                  <a:lnTo>
                    <a:pt x="12096" y="8039"/>
                  </a:lnTo>
                  <a:lnTo>
                    <a:pt x="11996" y="7672"/>
                  </a:lnTo>
                  <a:lnTo>
                    <a:pt x="11946" y="7409"/>
                  </a:lnTo>
                  <a:lnTo>
                    <a:pt x="11747" y="7041"/>
                  </a:lnTo>
                  <a:lnTo>
                    <a:pt x="11498" y="6673"/>
                  </a:lnTo>
                  <a:lnTo>
                    <a:pt x="11249" y="6411"/>
                  </a:lnTo>
                  <a:lnTo>
                    <a:pt x="10951" y="6358"/>
                  </a:lnTo>
                  <a:lnTo>
                    <a:pt x="10752" y="6305"/>
                  </a:lnTo>
                  <a:lnTo>
                    <a:pt x="10553" y="6358"/>
                  </a:lnTo>
                  <a:lnTo>
                    <a:pt x="10354" y="6411"/>
                  </a:lnTo>
                  <a:lnTo>
                    <a:pt x="10204" y="6516"/>
                  </a:lnTo>
                  <a:lnTo>
                    <a:pt x="10005" y="6621"/>
                  </a:lnTo>
                  <a:lnTo>
                    <a:pt x="9806" y="6831"/>
                  </a:lnTo>
                  <a:lnTo>
                    <a:pt x="9607" y="7094"/>
                  </a:lnTo>
                  <a:lnTo>
                    <a:pt x="9458" y="7409"/>
                  </a:lnTo>
                  <a:lnTo>
                    <a:pt x="9308" y="7619"/>
                  </a:lnTo>
                  <a:lnTo>
                    <a:pt x="9209" y="7934"/>
                  </a:lnTo>
                  <a:lnTo>
                    <a:pt x="9109" y="8197"/>
                  </a:lnTo>
                  <a:lnTo>
                    <a:pt x="9059" y="8565"/>
                  </a:lnTo>
                  <a:lnTo>
                    <a:pt x="9059" y="8880"/>
                  </a:lnTo>
                  <a:lnTo>
                    <a:pt x="9010" y="9248"/>
                  </a:lnTo>
                  <a:lnTo>
                    <a:pt x="9010" y="9615"/>
                  </a:lnTo>
                  <a:lnTo>
                    <a:pt x="9059" y="10036"/>
                  </a:lnTo>
                  <a:lnTo>
                    <a:pt x="9059" y="10404"/>
                  </a:lnTo>
                  <a:lnTo>
                    <a:pt x="9059" y="10771"/>
                  </a:lnTo>
                  <a:lnTo>
                    <a:pt x="9109" y="11139"/>
                  </a:lnTo>
                  <a:lnTo>
                    <a:pt x="9259" y="11507"/>
                  </a:lnTo>
                  <a:lnTo>
                    <a:pt x="9259" y="11822"/>
                  </a:lnTo>
                  <a:lnTo>
                    <a:pt x="9358" y="12137"/>
                  </a:lnTo>
                  <a:lnTo>
                    <a:pt x="9458" y="12400"/>
                  </a:lnTo>
                  <a:lnTo>
                    <a:pt x="9607" y="12610"/>
                  </a:lnTo>
                  <a:lnTo>
                    <a:pt x="9706" y="12873"/>
                  </a:lnTo>
                  <a:lnTo>
                    <a:pt x="9906" y="13136"/>
                  </a:lnTo>
                  <a:lnTo>
                    <a:pt x="10154" y="13398"/>
                  </a:lnTo>
                  <a:lnTo>
                    <a:pt x="10503" y="13714"/>
                  </a:lnTo>
                  <a:lnTo>
                    <a:pt x="10652" y="13819"/>
                  </a:lnTo>
                  <a:lnTo>
                    <a:pt x="10851" y="13976"/>
                  </a:lnTo>
                  <a:lnTo>
                    <a:pt x="11050" y="14134"/>
                  </a:lnTo>
                  <a:lnTo>
                    <a:pt x="11299" y="14291"/>
                  </a:lnTo>
                  <a:lnTo>
                    <a:pt x="11498" y="14449"/>
                  </a:lnTo>
                  <a:lnTo>
                    <a:pt x="11747" y="14607"/>
                  </a:lnTo>
                  <a:lnTo>
                    <a:pt x="12046" y="14817"/>
                  </a:lnTo>
                  <a:lnTo>
                    <a:pt x="12344" y="15027"/>
                  </a:lnTo>
                  <a:lnTo>
                    <a:pt x="12693" y="15237"/>
                  </a:lnTo>
                  <a:lnTo>
                    <a:pt x="13091" y="15447"/>
                  </a:lnTo>
                  <a:lnTo>
                    <a:pt x="13240" y="15605"/>
                  </a:lnTo>
                  <a:lnTo>
                    <a:pt x="13439" y="15710"/>
                  </a:lnTo>
                  <a:lnTo>
                    <a:pt x="13638" y="15815"/>
                  </a:lnTo>
                  <a:lnTo>
                    <a:pt x="13838" y="15973"/>
                  </a:lnTo>
                  <a:lnTo>
                    <a:pt x="14186" y="16183"/>
                  </a:lnTo>
                  <a:lnTo>
                    <a:pt x="14534" y="16446"/>
                  </a:lnTo>
                  <a:lnTo>
                    <a:pt x="14883" y="16656"/>
                  </a:lnTo>
                  <a:lnTo>
                    <a:pt x="15281" y="16866"/>
                  </a:lnTo>
                  <a:lnTo>
                    <a:pt x="15530" y="17076"/>
                  </a:lnTo>
                  <a:lnTo>
                    <a:pt x="15828" y="17286"/>
                  </a:lnTo>
                  <a:lnTo>
                    <a:pt x="16177" y="17496"/>
                  </a:lnTo>
                  <a:lnTo>
                    <a:pt x="16475" y="17759"/>
                  </a:lnTo>
                  <a:lnTo>
                    <a:pt x="16774" y="17969"/>
                  </a:lnTo>
                  <a:lnTo>
                    <a:pt x="17023" y="18179"/>
                  </a:lnTo>
                  <a:lnTo>
                    <a:pt x="17322" y="18390"/>
                  </a:lnTo>
                  <a:lnTo>
                    <a:pt x="17570" y="18652"/>
                  </a:lnTo>
                  <a:lnTo>
                    <a:pt x="17770" y="18810"/>
                  </a:lnTo>
                  <a:lnTo>
                    <a:pt x="18018" y="19020"/>
                  </a:lnTo>
                  <a:lnTo>
                    <a:pt x="18267" y="19178"/>
                  </a:lnTo>
                  <a:lnTo>
                    <a:pt x="18516" y="19388"/>
                  </a:lnTo>
                  <a:lnTo>
                    <a:pt x="18665" y="19545"/>
                  </a:lnTo>
                  <a:lnTo>
                    <a:pt x="18914" y="19756"/>
                  </a:lnTo>
                  <a:lnTo>
                    <a:pt x="19113" y="19913"/>
                  </a:lnTo>
                  <a:lnTo>
                    <a:pt x="19312" y="20123"/>
                  </a:lnTo>
                  <a:lnTo>
                    <a:pt x="19462" y="20281"/>
                  </a:lnTo>
                  <a:lnTo>
                    <a:pt x="19611" y="20439"/>
                  </a:lnTo>
                  <a:lnTo>
                    <a:pt x="19810" y="20649"/>
                  </a:lnTo>
                  <a:lnTo>
                    <a:pt x="19959" y="20859"/>
                  </a:lnTo>
                  <a:lnTo>
                    <a:pt x="20208" y="21174"/>
                  </a:lnTo>
                  <a:lnTo>
                    <a:pt x="20507" y="21542"/>
                  </a:lnTo>
                  <a:lnTo>
                    <a:pt x="20607" y="21752"/>
                  </a:lnTo>
                  <a:lnTo>
                    <a:pt x="20756" y="21962"/>
                  </a:lnTo>
                  <a:lnTo>
                    <a:pt x="20855" y="22225"/>
                  </a:lnTo>
                  <a:lnTo>
                    <a:pt x="20955" y="22435"/>
                  </a:lnTo>
                  <a:lnTo>
                    <a:pt x="21054" y="22698"/>
                  </a:lnTo>
                  <a:lnTo>
                    <a:pt x="21154" y="22960"/>
                  </a:lnTo>
                  <a:lnTo>
                    <a:pt x="21303" y="23223"/>
                  </a:lnTo>
                  <a:lnTo>
                    <a:pt x="21403" y="23486"/>
                  </a:lnTo>
                  <a:lnTo>
                    <a:pt x="21502" y="23749"/>
                  </a:lnTo>
                  <a:lnTo>
                    <a:pt x="21552" y="24011"/>
                  </a:lnTo>
                  <a:lnTo>
                    <a:pt x="21652" y="24274"/>
                  </a:lnTo>
                  <a:lnTo>
                    <a:pt x="21751" y="24589"/>
                  </a:lnTo>
                  <a:lnTo>
                    <a:pt x="21851" y="24852"/>
                  </a:lnTo>
                  <a:lnTo>
                    <a:pt x="21901" y="25220"/>
                  </a:lnTo>
                  <a:lnTo>
                    <a:pt x="22000" y="25482"/>
                  </a:lnTo>
                  <a:lnTo>
                    <a:pt x="22100" y="25850"/>
                  </a:lnTo>
                  <a:lnTo>
                    <a:pt x="22149" y="26060"/>
                  </a:lnTo>
                  <a:lnTo>
                    <a:pt x="22199" y="26428"/>
                  </a:lnTo>
                  <a:lnTo>
                    <a:pt x="22249" y="26691"/>
                  </a:lnTo>
                  <a:lnTo>
                    <a:pt x="22249" y="27059"/>
                  </a:lnTo>
                  <a:lnTo>
                    <a:pt x="22299" y="27321"/>
                  </a:lnTo>
                  <a:lnTo>
                    <a:pt x="22349" y="27636"/>
                  </a:lnTo>
                  <a:lnTo>
                    <a:pt x="22398" y="28004"/>
                  </a:lnTo>
                  <a:lnTo>
                    <a:pt x="22448" y="28319"/>
                  </a:lnTo>
                  <a:lnTo>
                    <a:pt x="22448" y="28635"/>
                  </a:lnTo>
                  <a:lnTo>
                    <a:pt x="22448" y="28950"/>
                  </a:lnTo>
                  <a:lnTo>
                    <a:pt x="22448" y="29265"/>
                  </a:lnTo>
                  <a:lnTo>
                    <a:pt x="22448" y="29633"/>
                  </a:lnTo>
                  <a:lnTo>
                    <a:pt x="22398" y="29948"/>
                  </a:lnTo>
                  <a:lnTo>
                    <a:pt x="22398" y="30263"/>
                  </a:lnTo>
                  <a:lnTo>
                    <a:pt x="22398" y="30631"/>
                  </a:lnTo>
                  <a:lnTo>
                    <a:pt x="22398" y="30999"/>
                  </a:lnTo>
                  <a:lnTo>
                    <a:pt x="22299" y="31262"/>
                  </a:lnTo>
                  <a:lnTo>
                    <a:pt x="22249" y="31629"/>
                  </a:lnTo>
                  <a:lnTo>
                    <a:pt x="22249" y="31892"/>
                  </a:lnTo>
                  <a:lnTo>
                    <a:pt x="22199" y="32260"/>
                  </a:lnTo>
                  <a:lnTo>
                    <a:pt x="22100" y="32523"/>
                  </a:lnTo>
                  <a:lnTo>
                    <a:pt x="22050" y="32890"/>
                  </a:lnTo>
                  <a:lnTo>
                    <a:pt x="21950" y="33153"/>
                  </a:lnTo>
                  <a:lnTo>
                    <a:pt x="21901" y="33468"/>
                  </a:lnTo>
                  <a:lnTo>
                    <a:pt x="21801" y="33784"/>
                  </a:lnTo>
                  <a:lnTo>
                    <a:pt x="21701" y="34099"/>
                  </a:lnTo>
                  <a:lnTo>
                    <a:pt x="21602" y="34362"/>
                  </a:lnTo>
                  <a:lnTo>
                    <a:pt x="21502" y="34677"/>
                  </a:lnTo>
                  <a:lnTo>
                    <a:pt x="21353" y="34939"/>
                  </a:lnTo>
                  <a:lnTo>
                    <a:pt x="21254" y="35307"/>
                  </a:lnTo>
                  <a:lnTo>
                    <a:pt x="21154" y="35517"/>
                  </a:lnTo>
                  <a:lnTo>
                    <a:pt x="21005" y="35885"/>
                  </a:lnTo>
                  <a:lnTo>
                    <a:pt x="20806" y="36095"/>
                  </a:lnTo>
                  <a:lnTo>
                    <a:pt x="20706" y="36358"/>
                  </a:lnTo>
                  <a:lnTo>
                    <a:pt x="20507" y="36621"/>
                  </a:lnTo>
                  <a:lnTo>
                    <a:pt x="20407" y="36883"/>
                  </a:lnTo>
                  <a:lnTo>
                    <a:pt x="20208" y="37094"/>
                  </a:lnTo>
                  <a:lnTo>
                    <a:pt x="20009" y="37356"/>
                  </a:lnTo>
                  <a:lnTo>
                    <a:pt x="19810" y="37619"/>
                  </a:lnTo>
                  <a:lnTo>
                    <a:pt x="19611" y="37882"/>
                  </a:lnTo>
                  <a:lnTo>
                    <a:pt x="19412" y="38039"/>
                  </a:lnTo>
                  <a:lnTo>
                    <a:pt x="19213" y="38302"/>
                  </a:lnTo>
                  <a:lnTo>
                    <a:pt x="18964" y="38460"/>
                  </a:lnTo>
                  <a:lnTo>
                    <a:pt x="18765" y="38670"/>
                  </a:lnTo>
                  <a:lnTo>
                    <a:pt x="18516" y="38880"/>
                  </a:lnTo>
                  <a:lnTo>
                    <a:pt x="18267" y="39038"/>
                  </a:lnTo>
                  <a:lnTo>
                    <a:pt x="18018" y="39195"/>
                  </a:lnTo>
                  <a:lnTo>
                    <a:pt x="17770" y="39405"/>
                  </a:lnTo>
                  <a:lnTo>
                    <a:pt x="17371" y="39510"/>
                  </a:lnTo>
                  <a:lnTo>
                    <a:pt x="16973" y="39668"/>
                  </a:lnTo>
                  <a:lnTo>
                    <a:pt x="16575" y="39826"/>
                  </a:lnTo>
                  <a:lnTo>
                    <a:pt x="16227" y="39983"/>
                  </a:lnTo>
                  <a:lnTo>
                    <a:pt x="15779" y="40088"/>
                  </a:lnTo>
                  <a:lnTo>
                    <a:pt x="15380" y="40246"/>
                  </a:lnTo>
                  <a:lnTo>
                    <a:pt x="14982" y="40351"/>
                  </a:lnTo>
                  <a:lnTo>
                    <a:pt x="14584" y="40509"/>
                  </a:lnTo>
                  <a:lnTo>
                    <a:pt x="14136" y="40509"/>
                  </a:lnTo>
                  <a:lnTo>
                    <a:pt x="13738" y="40614"/>
                  </a:lnTo>
                  <a:lnTo>
                    <a:pt x="13340" y="40666"/>
                  </a:lnTo>
                  <a:lnTo>
                    <a:pt x="12942" y="40771"/>
                  </a:lnTo>
                  <a:lnTo>
                    <a:pt x="12494" y="40824"/>
                  </a:lnTo>
                  <a:lnTo>
                    <a:pt x="12096" y="40876"/>
                  </a:lnTo>
                  <a:lnTo>
                    <a:pt x="11697" y="40876"/>
                  </a:lnTo>
                  <a:lnTo>
                    <a:pt x="11299" y="40876"/>
                  </a:lnTo>
                  <a:lnTo>
                    <a:pt x="10901" y="40876"/>
                  </a:lnTo>
                  <a:lnTo>
                    <a:pt x="10503" y="40876"/>
                  </a:lnTo>
                  <a:lnTo>
                    <a:pt x="10055" y="40824"/>
                  </a:lnTo>
                  <a:lnTo>
                    <a:pt x="9657" y="40771"/>
                  </a:lnTo>
                  <a:lnTo>
                    <a:pt x="9259" y="40666"/>
                  </a:lnTo>
                  <a:lnTo>
                    <a:pt x="8860" y="40666"/>
                  </a:lnTo>
                  <a:lnTo>
                    <a:pt x="8462" y="40561"/>
                  </a:lnTo>
                  <a:lnTo>
                    <a:pt x="8114" y="40509"/>
                  </a:lnTo>
                  <a:lnTo>
                    <a:pt x="7666" y="40351"/>
                  </a:lnTo>
                  <a:lnTo>
                    <a:pt x="7268" y="40246"/>
                  </a:lnTo>
                  <a:lnTo>
                    <a:pt x="6869" y="40088"/>
                  </a:lnTo>
                  <a:lnTo>
                    <a:pt x="6521" y="39983"/>
                  </a:lnTo>
                  <a:lnTo>
                    <a:pt x="6123" y="39826"/>
                  </a:lnTo>
                  <a:lnTo>
                    <a:pt x="5725" y="39668"/>
                  </a:lnTo>
                  <a:lnTo>
                    <a:pt x="5376" y="39458"/>
                  </a:lnTo>
                  <a:lnTo>
                    <a:pt x="5028" y="39300"/>
                  </a:lnTo>
                  <a:lnTo>
                    <a:pt x="4779" y="39195"/>
                  </a:lnTo>
                  <a:lnTo>
                    <a:pt x="4580" y="39090"/>
                  </a:lnTo>
                  <a:lnTo>
                    <a:pt x="4381" y="38932"/>
                  </a:lnTo>
                  <a:lnTo>
                    <a:pt x="4182" y="38827"/>
                  </a:lnTo>
                  <a:lnTo>
                    <a:pt x="3833" y="38565"/>
                  </a:lnTo>
                  <a:lnTo>
                    <a:pt x="3535" y="38302"/>
                  </a:lnTo>
                  <a:lnTo>
                    <a:pt x="3186" y="38039"/>
                  </a:lnTo>
                  <a:lnTo>
                    <a:pt x="2888" y="37724"/>
                  </a:lnTo>
                  <a:lnTo>
                    <a:pt x="2639" y="37461"/>
                  </a:lnTo>
                  <a:lnTo>
                    <a:pt x="2440" y="37199"/>
                  </a:lnTo>
                  <a:lnTo>
                    <a:pt x="2191" y="36883"/>
                  </a:lnTo>
                  <a:lnTo>
                    <a:pt x="1942" y="36568"/>
                  </a:lnTo>
                  <a:lnTo>
                    <a:pt x="1743" y="36253"/>
                  </a:lnTo>
                  <a:lnTo>
                    <a:pt x="1594" y="35938"/>
                  </a:lnTo>
                  <a:lnTo>
                    <a:pt x="1444" y="35570"/>
                  </a:lnTo>
                  <a:lnTo>
                    <a:pt x="1295" y="35307"/>
                  </a:lnTo>
                  <a:lnTo>
                    <a:pt x="1146" y="34887"/>
                  </a:lnTo>
                  <a:lnTo>
                    <a:pt x="1096" y="34624"/>
                  </a:lnTo>
                  <a:lnTo>
                    <a:pt x="947" y="34256"/>
                  </a:lnTo>
                  <a:lnTo>
                    <a:pt x="847" y="33889"/>
                  </a:lnTo>
                  <a:lnTo>
                    <a:pt x="748" y="33468"/>
                  </a:lnTo>
                  <a:lnTo>
                    <a:pt x="698" y="33101"/>
                  </a:lnTo>
                  <a:lnTo>
                    <a:pt x="598" y="32733"/>
                  </a:lnTo>
                  <a:lnTo>
                    <a:pt x="598" y="32365"/>
                  </a:lnTo>
                  <a:lnTo>
                    <a:pt x="548" y="31997"/>
                  </a:lnTo>
                  <a:lnTo>
                    <a:pt x="548" y="31682"/>
                  </a:lnTo>
                  <a:lnTo>
                    <a:pt x="499" y="31262"/>
                  </a:lnTo>
                  <a:lnTo>
                    <a:pt x="499" y="30841"/>
                  </a:lnTo>
                  <a:lnTo>
                    <a:pt x="499" y="30474"/>
                  </a:lnTo>
                  <a:lnTo>
                    <a:pt x="499" y="30106"/>
                  </a:lnTo>
                  <a:lnTo>
                    <a:pt x="499" y="29738"/>
                  </a:lnTo>
                  <a:lnTo>
                    <a:pt x="499" y="29370"/>
                  </a:lnTo>
                  <a:lnTo>
                    <a:pt x="499" y="29003"/>
                  </a:lnTo>
                  <a:lnTo>
                    <a:pt x="499" y="28635"/>
                  </a:lnTo>
                  <a:lnTo>
                    <a:pt x="499" y="26060"/>
                  </a:lnTo>
                  <a:lnTo>
                    <a:pt x="9458" y="26008"/>
                  </a:lnTo>
                  <a:lnTo>
                    <a:pt x="9458" y="30736"/>
                  </a:lnTo>
                  <a:lnTo>
                    <a:pt x="9458" y="30946"/>
                  </a:lnTo>
                  <a:lnTo>
                    <a:pt x="9458" y="31209"/>
                  </a:lnTo>
                  <a:lnTo>
                    <a:pt x="9458" y="31472"/>
                  </a:lnTo>
                  <a:lnTo>
                    <a:pt x="9458" y="31682"/>
                  </a:lnTo>
                  <a:lnTo>
                    <a:pt x="9458" y="31892"/>
                  </a:lnTo>
                  <a:lnTo>
                    <a:pt x="9507" y="32102"/>
                  </a:lnTo>
                  <a:lnTo>
                    <a:pt x="9507" y="32312"/>
                  </a:lnTo>
                  <a:lnTo>
                    <a:pt x="9557" y="32523"/>
                  </a:lnTo>
                  <a:lnTo>
                    <a:pt x="9607" y="32838"/>
                  </a:lnTo>
                  <a:lnTo>
                    <a:pt x="9657" y="33101"/>
                  </a:lnTo>
                  <a:lnTo>
                    <a:pt x="9756" y="33363"/>
                  </a:lnTo>
                  <a:lnTo>
                    <a:pt x="9856" y="33573"/>
                  </a:lnTo>
                  <a:lnTo>
                    <a:pt x="10055" y="33836"/>
                  </a:lnTo>
                  <a:lnTo>
                    <a:pt x="10403" y="34046"/>
                  </a:lnTo>
                  <a:lnTo>
                    <a:pt x="10752" y="34099"/>
                  </a:lnTo>
                  <a:lnTo>
                    <a:pt x="11200" y="34151"/>
                  </a:lnTo>
                  <a:lnTo>
                    <a:pt x="11598" y="34046"/>
                  </a:lnTo>
                  <a:lnTo>
                    <a:pt x="11996" y="33889"/>
                  </a:lnTo>
                  <a:lnTo>
                    <a:pt x="12344" y="33679"/>
                  </a:lnTo>
                  <a:lnTo>
                    <a:pt x="12643" y="33416"/>
                  </a:lnTo>
                  <a:lnTo>
                    <a:pt x="12743" y="33048"/>
                  </a:lnTo>
                  <a:lnTo>
                    <a:pt x="12842" y="32680"/>
                  </a:lnTo>
                  <a:lnTo>
                    <a:pt x="12942" y="32260"/>
                  </a:lnTo>
                  <a:lnTo>
                    <a:pt x="12991" y="31840"/>
                  </a:lnTo>
                  <a:lnTo>
                    <a:pt x="12991" y="31629"/>
                  </a:lnTo>
                  <a:lnTo>
                    <a:pt x="13041" y="31367"/>
                  </a:lnTo>
                  <a:lnTo>
                    <a:pt x="13041" y="31104"/>
                  </a:lnTo>
                  <a:lnTo>
                    <a:pt x="13091" y="30841"/>
                  </a:lnTo>
                  <a:lnTo>
                    <a:pt x="13091" y="30631"/>
                  </a:lnTo>
                  <a:lnTo>
                    <a:pt x="13091" y="30369"/>
                  </a:lnTo>
                  <a:lnTo>
                    <a:pt x="13091" y="30106"/>
                  </a:lnTo>
                  <a:lnTo>
                    <a:pt x="13091" y="29843"/>
                  </a:lnTo>
                  <a:lnTo>
                    <a:pt x="13041" y="29580"/>
                  </a:lnTo>
                  <a:lnTo>
                    <a:pt x="12991" y="29318"/>
                  </a:lnTo>
                  <a:lnTo>
                    <a:pt x="12991" y="29055"/>
                  </a:lnTo>
                  <a:lnTo>
                    <a:pt x="12991" y="28845"/>
                  </a:lnTo>
                  <a:lnTo>
                    <a:pt x="12942" y="28582"/>
                  </a:lnTo>
                  <a:lnTo>
                    <a:pt x="12892" y="28319"/>
                  </a:lnTo>
                  <a:lnTo>
                    <a:pt x="12842" y="28109"/>
                  </a:lnTo>
                  <a:lnTo>
                    <a:pt x="12842" y="27899"/>
                  </a:lnTo>
                  <a:lnTo>
                    <a:pt x="12643" y="27479"/>
                  </a:lnTo>
                  <a:lnTo>
                    <a:pt x="12494" y="27059"/>
                  </a:lnTo>
                  <a:lnTo>
                    <a:pt x="12295" y="26743"/>
                  </a:lnTo>
                  <a:lnTo>
                    <a:pt x="12145" y="26481"/>
                  </a:lnTo>
                  <a:lnTo>
                    <a:pt x="11896" y="26270"/>
                  </a:lnTo>
                  <a:lnTo>
                    <a:pt x="11747" y="26060"/>
                  </a:lnTo>
                  <a:lnTo>
                    <a:pt x="11548" y="25850"/>
                  </a:lnTo>
                  <a:lnTo>
                    <a:pt x="11399" y="25745"/>
                  </a:lnTo>
                  <a:lnTo>
                    <a:pt x="11200" y="25535"/>
                  </a:lnTo>
                  <a:lnTo>
                    <a:pt x="11050" y="25377"/>
                  </a:lnTo>
                  <a:lnTo>
                    <a:pt x="10851" y="25272"/>
                  </a:lnTo>
                  <a:lnTo>
                    <a:pt x="10702" y="25115"/>
                  </a:lnTo>
                  <a:lnTo>
                    <a:pt x="10354" y="24852"/>
                  </a:lnTo>
                  <a:lnTo>
                    <a:pt x="10055" y="24589"/>
                  </a:lnTo>
                  <a:lnTo>
                    <a:pt x="9756" y="24326"/>
                  </a:lnTo>
                  <a:lnTo>
                    <a:pt x="9507" y="24169"/>
                  </a:lnTo>
                  <a:lnTo>
                    <a:pt x="9209" y="23906"/>
                  </a:lnTo>
                  <a:lnTo>
                    <a:pt x="8910" y="23749"/>
                  </a:lnTo>
                  <a:lnTo>
                    <a:pt x="8661" y="23591"/>
                  </a:lnTo>
                  <a:lnTo>
                    <a:pt x="8412" y="23433"/>
                  </a:lnTo>
                  <a:lnTo>
                    <a:pt x="8114" y="23276"/>
                  </a:lnTo>
                  <a:lnTo>
                    <a:pt x="7915" y="23118"/>
                  </a:lnTo>
                  <a:lnTo>
                    <a:pt x="7666" y="23013"/>
                  </a:lnTo>
                  <a:lnTo>
                    <a:pt x="7417" y="22855"/>
                  </a:lnTo>
                  <a:lnTo>
                    <a:pt x="7168" y="22698"/>
                  </a:lnTo>
                  <a:lnTo>
                    <a:pt x="6919" y="22593"/>
                  </a:lnTo>
                  <a:lnTo>
                    <a:pt x="6621" y="22435"/>
                  </a:lnTo>
                  <a:lnTo>
                    <a:pt x="6422" y="22277"/>
                  </a:lnTo>
                  <a:lnTo>
                    <a:pt x="6123" y="22120"/>
                  </a:lnTo>
                  <a:lnTo>
                    <a:pt x="5874" y="21962"/>
                  </a:lnTo>
                  <a:lnTo>
                    <a:pt x="5625" y="21805"/>
                  </a:lnTo>
                  <a:lnTo>
                    <a:pt x="5376" y="21647"/>
                  </a:lnTo>
                  <a:lnTo>
                    <a:pt x="5078" y="21384"/>
                  </a:lnTo>
                  <a:lnTo>
                    <a:pt x="4729" y="21174"/>
                  </a:lnTo>
                  <a:lnTo>
                    <a:pt x="4431" y="20911"/>
                  </a:lnTo>
                  <a:lnTo>
                    <a:pt x="4132" y="20649"/>
                  </a:lnTo>
                  <a:lnTo>
                    <a:pt x="3784" y="20334"/>
                  </a:lnTo>
                  <a:lnTo>
                    <a:pt x="3485" y="20071"/>
                  </a:lnTo>
                  <a:lnTo>
                    <a:pt x="3286" y="19861"/>
                  </a:lnTo>
                  <a:lnTo>
                    <a:pt x="3137" y="19703"/>
                  </a:lnTo>
                  <a:lnTo>
                    <a:pt x="2987" y="19545"/>
                  </a:lnTo>
                  <a:lnTo>
                    <a:pt x="2838" y="19388"/>
                  </a:lnTo>
                  <a:lnTo>
                    <a:pt x="2539" y="19125"/>
                  </a:lnTo>
                  <a:lnTo>
                    <a:pt x="2290" y="18862"/>
                  </a:lnTo>
                  <a:lnTo>
                    <a:pt x="2091" y="18652"/>
                  </a:lnTo>
                  <a:lnTo>
                    <a:pt x="1892" y="18390"/>
                  </a:lnTo>
                  <a:lnTo>
                    <a:pt x="1693" y="18127"/>
                  </a:lnTo>
                  <a:lnTo>
                    <a:pt x="1494" y="17864"/>
                  </a:lnTo>
                  <a:lnTo>
                    <a:pt x="1345" y="17654"/>
                  </a:lnTo>
                  <a:lnTo>
                    <a:pt x="1245" y="17391"/>
                  </a:lnTo>
                  <a:lnTo>
                    <a:pt x="1096" y="17076"/>
                  </a:lnTo>
                  <a:lnTo>
                    <a:pt x="947" y="16813"/>
                  </a:lnTo>
                  <a:lnTo>
                    <a:pt x="847" y="16551"/>
                  </a:lnTo>
                  <a:lnTo>
                    <a:pt x="748" y="16288"/>
                  </a:lnTo>
                  <a:lnTo>
                    <a:pt x="648" y="16025"/>
                  </a:lnTo>
                  <a:lnTo>
                    <a:pt x="598" y="15763"/>
                  </a:lnTo>
                  <a:lnTo>
                    <a:pt x="499" y="15500"/>
                  </a:lnTo>
                  <a:lnTo>
                    <a:pt x="449" y="15237"/>
                  </a:lnTo>
                  <a:lnTo>
                    <a:pt x="349" y="14974"/>
                  </a:lnTo>
                  <a:lnTo>
                    <a:pt x="300" y="14659"/>
                  </a:lnTo>
                  <a:lnTo>
                    <a:pt x="200" y="14397"/>
                  </a:lnTo>
                  <a:lnTo>
                    <a:pt x="200" y="14134"/>
                  </a:lnTo>
                  <a:lnTo>
                    <a:pt x="200" y="13819"/>
                  </a:lnTo>
                  <a:lnTo>
                    <a:pt x="150" y="13608"/>
                  </a:lnTo>
                  <a:lnTo>
                    <a:pt x="101" y="13346"/>
                  </a:lnTo>
                  <a:lnTo>
                    <a:pt x="101" y="13083"/>
                  </a:lnTo>
                  <a:lnTo>
                    <a:pt x="51" y="12820"/>
                  </a:lnTo>
                  <a:lnTo>
                    <a:pt x="51" y="12610"/>
                  </a:lnTo>
                  <a:lnTo>
                    <a:pt x="51" y="12348"/>
                  </a:lnTo>
                  <a:lnTo>
                    <a:pt x="51" y="12085"/>
                  </a:lnTo>
                  <a:lnTo>
                    <a:pt x="51" y="11822"/>
                  </a:lnTo>
                  <a:lnTo>
                    <a:pt x="51" y="11612"/>
                  </a:lnTo>
                  <a:lnTo>
                    <a:pt x="51" y="11349"/>
                  </a:lnTo>
                  <a:lnTo>
                    <a:pt x="51" y="11139"/>
                  </a:lnTo>
                  <a:lnTo>
                    <a:pt x="1" y="10771"/>
                  </a:lnTo>
                  <a:lnTo>
                    <a:pt x="1" y="10404"/>
                  </a:lnTo>
                  <a:lnTo>
                    <a:pt x="1" y="10036"/>
                  </a:lnTo>
                  <a:lnTo>
                    <a:pt x="1" y="9668"/>
                  </a:lnTo>
                  <a:lnTo>
                    <a:pt x="1" y="9300"/>
                  </a:lnTo>
                  <a:lnTo>
                    <a:pt x="51" y="9038"/>
                  </a:lnTo>
                  <a:lnTo>
                    <a:pt x="101" y="8670"/>
                  </a:lnTo>
                  <a:lnTo>
                    <a:pt x="150" y="8407"/>
                  </a:lnTo>
                  <a:lnTo>
                    <a:pt x="150" y="8039"/>
                  </a:lnTo>
                  <a:lnTo>
                    <a:pt x="200" y="7777"/>
                  </a:lnTo>
                  <a:lnTo>
                    <a:pt x="200" y="7409"/>
                  </a:lnTo>
                  <a:lnTo>
                    <a:pt x="250" y="7199"/>
                  </a:lnTo>
                  <a:lnTo>
                    <a:pt x="300" y="6883"/>
                  </a:lnTo>
                  <a:lnTo>
                    <a:pt x="399" y="6621"/>
                  </a:lnTo>
                  <a:lnTo>
                    <a:pt x="399" y="6358"/>
                  </a:lnTo>
                  <a:lnTo>
                    <a:pt x="499" y="6095"/>
                  </a:lnTo>
                  <a:lnTo>
                    <a:pt x="548" y="5833"/>
                  </a:lnTo>
                  <a:lnTo>
                    <a:pt x="598" y="5570"/>
                  </a:lnTo>
                  <a:lnTo>
                    <a:pt x="648" y="5307"/>
                  </a:lnTo>
                  <a:lnTo>
                    <a:pt x="748" y="5045"/>
                  </a:lnTo>
                  <a:lnTo>
                    <a:pt x="847" y="4834"/>
                  </a:lnTo>
                  <a:lnTo>
                    <a:pt x="947" y="4624"/>
                  </a:lnTo>
                  <a:lnTo>
                    <a:pt x="1046" y="4414"/>
                  </a:lnTo>
                  <a:lnTo>
                    <a:pt x="1146" y="4204"/>
                  </a:lnTo>
                  <a:lnTo>
                    <a:pt x="1245" y="3941"/>
                  </a:lnTo>
                  <a:lnTo>
                    <a:pt x="1345" y="3731"/>
                  </a:lnTo>
                  <a:lnTo>
                    <a:pt x="1494" y="3521"/>
                  </a:lnTo>
                  <a:lnTo>
                    <a:pt x="1643" y="3363"/>
                  </a:lnTo>
                  <a:lnTo>
                    <a:pt x="1892" y="2996"/>
                  </a:lnTo>
                  <a:lnTo>
                    <a:pt x="2241" y="2680"/>
                  </a:lnTo>
                  <a:lnTo>
                    <a:pt x="2490" y="2312"/>
                  </a:lnTo>
                  <a:lnTo>
                    <a:pt x="2838" y="1997"/>
                  </a:lnTo>
                  <a:lnTo>
                    <a:pt x="2987" y="1840"/>
                  </a:lnTo>
                  <a:lnTo>
                    <a:pt x="3186" y="1735"/>
                  </a:lnTo>
                  <a:lnTo>
                    <a:pt x="3336" y="1629"/>
                  </a:lnTo>
                  <a:lnTo>
                    <a:pt x="3585" y="1472"/>
                  </a:lnTo>
                  <a:lnTo>
                    <a:pt x="3784" y="1367"/>
                  </a:lnTo>
                  <a:lnTo>
                    <a:pt x="3933" y="1209"/>
                  </a:lnTo>
                  <a:lnTo>
                    <a:pt x="4132" y="1104"/>
                  </a:lnTo>
                  <a:lnTo>
                    <a:pt x="4381" y="999"/>
                  </a:lnTo>
                  <a:lnTo>
                    <a:pt x="4630" y="894"/>
                  </a:lnTo>
                  <a:lnTo>
                    <a:pt x="4879" y="789"/>
                  </a:lnTo>
                  <a:lnTo>
                    <a:pt x="5078" y="736"/>
                  </a:lnTo>
                  <a:lnTo>
                    <a:pt x="5376" y="684"/>
                  </a:lnTo>
                  <a:lnTo>
                    <a:pt x="5625" y="579"/>
                  </a:lnTo>
                  <a:lnTo>
                    <a:pt x="5824" y="474"/>
                  </a:lnTo>
                  <a:lnTo>
                    <a:pt x="6123" y="421"/>
                  </a:lnTo>
                  <a:lnTo>
                    <a:pt x="6422" y="369"/>
                  </a:lnTo>
                  <a:lnTo>
                    <a:pt x="6670" y="263"/>
                  </a:lnTo>
                  <a:lnTo>
                    <a:pt x="6969" y="211"/>
                  </a:lnTo>
                  <a:lnTo>
                    <a:pt x="7317" y="158"/>
                  </a:lnTo>
                  <a:lnTo>
                    <a:pt x="7666" y="158"/>
                  </a:lnTo>
                  <a:lnTo>
                    <a:pt x="7915" y="106"/>
                  </a:lnTo>
                  <a:lnTo>
                    <a:pt x="8263" y="53"/>
                  </a:lnTo>
                  <a:lnTo>
                    <a:pt x="8611" y="1"/>
                  </a:lnTo>
                  <a:lnTo>
                    <a:pt x="8960" y="1"/>
                  </a:lnTo>
                  <a:lnTo>
                    <a:pt x="9259" y="1"/>
                  </a:lnTo>
                  <a:lnTo>
                    <a:pt x="9607" y="1"/>
                  </a:lnTo>
                  <a:lnTo>
                    <a:pt x="10005" y="1"/>
                  </a:lnTo>
                  <a:lnTo>
                    <a:pt x="10403" y="1"/>
                  </a:lnTo>
                  <a:lnTo>
                    <a:pt x="10602" y="1"/>
                  </a:lnTo>
                  <a:lnTo>
                    <a:pt x="10851" y="1"/>
                  </a:lnTo>
                  <a:lnTo>
                    <a:pt x="11150" y="1"/>
                  </a:lnTo>
                  <a:lnTo>
                    <a:pt x="11448" y="1"/>
                  </a:lnTo>
                  <a:lnTo>
                    <a:pt x="11697" y="1"/>
                  </a:lnTo>
                  <a:lnTo>
                    <a:pt x="12046" y="1"/>
                  </a:lnTo>
                  <a:lnTo>
                    <a:pt x="12394" y="53"/>
                  </a:lnTo>
                  <a:lnTo>
                    <a:pt x="12743" y="106"/>
                  </a:lnTo>
                  <a:lnTo>
                    <a:pt x="13041" y="106"/>
                  </a:lnTo>
                  <a:lnTo>
                    <a:pt x="13390" y="211"/>
                  </a:lnTo>
                  <a:lnTo>
                    <a:pt x="13738" y="211"/>
                  </a:lnTo>
                  <a:lnTo>
                    <a:pt x="14136" y="316"/>
                  </a:lnTo>
                  <a:lnTo>
                    <a:pt x="14485" y="369"/>
                  </a:lnTo>
                  <a:lnTo>
                    <a:pt x="14883" y="421"/>
                  </a:lnTo>
                  <a:lnTo>
                    <a:pt x="15231" y="579"/>
                  </a:lnTo>
                  <a:lnTo>
                    <a:pt x="15629" y="684"/>
                  </a:lnTo>
                  <a:lnTo>
                    <a:pt x="15928" y="789"/>
                  </a:lnTo>
                  <a:lnTo>
                    <a:pt x="16276" y="894"/>
                  </a:lnTo>
                  <a:lnTo>
                    <a:pt x="16625" y="999"/>
                  </a:lnTo>
                  <a:lnTo>
                    <a:pt x="16973" y="1209"/>
                  </a:lnTo>
                  <a:lnTo>
                    <a:pt x="17322" y="1367"/>
                  </a:lnTo>
                  <a:lnTo>
                    <a:pt x="17670" y="1577"/>
                  </a:lnTo>
                  <a:lnTo>
                    <a:pt x="17969" y="1787"/>
                  </a:lnTo>
                  <a:lnTo>
                    <a:pt x="18317" y="1997"/>
                  </a:lnTo>
                  <a:lnTo>
                    <a:pt x="18616" y="2207"/>
                  </a:lnTo>
                  <a:lnTo>
                    <a:pt x="18865" y="2470"/>
                  </a:lnTo>
                  <a:lnTo>
                    <a:pt x="19163" y="2733"/>
                  </a:lnTo>
                  <a:lnTo>
                    <a:pt x="19462" y="2996"/>
                  </a:lnTo>
                  <a:lnTo>
                    <a:pt x="19661" y="3311"/>
                  </a:lnTo>
                  <a:lnTo>
                    <a:pt x="19910" y="3626"/>
                  </a:lnTo>
                  <a:lnTo>
                    <a:pt x="20109" y="4046"/>
                  </a:lnTo>
                  <a:lnTo>
                    <a:pt x="20358" y="4414"/>
                  </a:lnTo>
                  <a:lnTo>
                    <a:pt x="20407" y="4624"/>
                  </a:lnTo>
                  <a:lnTo>
                    <a:pt x="20507" y="4939"/>
                  </a:lnTo>
                  <a:lnTo>
                    <a:pt x="20557" y="5202"/>
                  </a:lnTo>
                  <a:lnTo>
                    <a:pt x="20706" y="5570"/>
                  </a:lnTo>
                  <a:lnTo>
                    <a:pt x="20756" y="5833"/>
                  </a:lnTo>
                  <a:lnTo>
                    <a:pt x="20855" y="6253"/>
                  </a:lnTo>
                  <a:lnTo>
                    <a:pt x="20955" y="6621"/>
                  </a:lnTo>
                  <a:lnTo>
                    <a:pt x="21005" y="7041"/>
                  </a:lnTo>
                  <a:lnTo>
                    <a:pt x="21054" y="7409"/>
                  </a:lnTo>
                  <a:lnTo>
                    <a:pt x="21104" y="7882"/>
                  </a:lnTo>
                  <a:lnTo>
                    <a:pt x="21104" y="8092"/>
                  </a:lnTo>
                  <a:lnTo>
                    <a:pt x="21154" y="8355"/>
                  </a:lnTo>
                  <a:lnTo>
                    <a:pt x="21154" y="8617"/>
                  </a:lnTo>
                  <a:lnTo>
                    <a:pt x="21154" y="8827"/>
                  </a:lnTo>
                  <a:lnTo>
                    <a:pt x="21154" y="9090"/>
                  </a:lnTo>
                  <a:lnTo>
                    <a:pt x="21154" y="9353"/>
                  </a:lnTo>
                  <a:lnTo>
                    <a:pt x="21154" y="9615"/>
                  </a:lnTo>
                  <a:lnTo>
                    <a:pt x="21204" y="9878"/>
                  </a:lnTo>
                  <a:lnTo>
                    <a:pt x="21204" y="10141"/>
                  </a:lnTo>
                  <a:lnTo>
                    <a:pt x="21204" y="10404"/>
                  </a:lnTo>
                  <a:lnTo>
                    <a:pt x="21204" y="10719"/>
                  </a:lnTo>
                  <a:lnTo>
                    <a:pt x="21254" y="11034"/>
                  </a:lnTo>
                  <a:lnTo>
                    <a:pt x="21303" y="12610"/>
                  </a:lnTo>
                  <a:lnTo>
                    <a:pt x="21303" y="12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71450" y="971975"/>
              <a:ext cx="527600" cy="999575"/>
            </a:xfrm>
            <a:custGeom>
              <a:avLst/>
              <a:gdLst/>
              <a:ahLst/>
              <a:cxnLst/>
              <a:rect l="0" t="0" r="0" b="0"/>
              <a:pathLst>
                <a:path w="21104" h="39983" extrusionOk="0">
                  <a:moveTo>
                    <a:pt x="21004" y="0"/>
                  </a:moveTo>
                  <a:lnTo>
                    <a:pt x="21104" y="7986"/>
                  </a:lnTo>
                  <a:lnTo>
                    <a:pt x="15380" y="8039"/>
                  </a:lnTo>
                  <a:lnTo>
                    <a:pt x="15629" y="39878"/>
                  </a:lnTo>
                  <a:lnTo>
                    <a:pt x="6023" y="39983"/>
                  </a:lnTo>
                  <a:lnTo>
                    <a:pt x="5724" y="8144"/>
                  </a:lnTo>
                  <a:lnTo>
                    <a:pt x="1" y="8196"/>
                  </a:lnTo>
                  <a:lnTo>
                    <a:pt x="1" y="210"/>
                  </a:lnTo>
                  <a:lnTo>
                    <a:pt x="21004" y="0"/>
                  </a:lnTo>
                  <a:lnTo>
                    <a:pt x="210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140175" y="971975"/>
              <a:ext cx="535075" cy="982500"/>
            </a:xfrm>
            <a:custGeom>
              <a:avLst/>
              <a:gdLst/>
              <a:ahLst/>
              <a:cxnLst/>
              <a:rect l="0" t="0" r="0" b="0"/>
              <a:pathLst>
                <a:path w="21403" h="39300" extrusionOk="0">
                  <a:moveTo>
                    <a:pt x="1" y="158"/>
                  </a:moveTo>
                  <a:lnTo>
                    <a:pt x="9656" y="53"/>
                  </a:lnTo>
                  <a:lnTo>
                    <a:pt x="9905" y="0"/>
                  </a:lnTo>
                  <a:lnTo>
                    <a:pt x="10154" y="0"/>
                  </a:lnTo>
                  <a:lnTo>
                    <a:pt x="10453" y="0"/>
                  </a:lnTo>
                  <a:lnTo>
                    <a:pt x="10751" y="0"/>
                  </a:lnTo>
                  <a:lnTo>
                    <a:pt x="11000" y="0"/>
                  </a:lnTo>
                  <a:lnTo>
                    <a:pt x="11299" y="0"/>
                  </a:lnTo>
                  <a:lnTo>
                    <a:pt x="11597" y="0"/>
                  </a:lnTo>
                  <a:lnTo>
                    <a:pt x="11946" y="0"/>
                  </a:lnTo>
                  <a:lnTo>
                    <a:pt x="12245" y="0"/>
                  </a:lnTo>
                  <a:lnTo>
                    <a:pt x="12543" y="0"/>
                  </a:lnTo>
                  <a:lnTo>
                    <a:pt x="12842" y="0"/>
                  </a:lnTo>
                  <a:lnTo>
                    <a:pt x="13190" y="53"/>
                  </a:lnTo>
                  <a:lnTo>
                    <a:pt x="13489" y="53"/>
                  </a:lnTo>
                  <a:lnTo>
                    <a:pt x="13787" y="158"/>
                  </a:lnTo>
                  <a:lnTo>
                    <a:pt x="14136" y="210"/>
                  </a:lnTo>
                  <a:lnTo>
                    <a:pt x="14484" y="263"/>
                  </a:lnTo>
                  <a:lnTo>
                    <a:pt x="14733" y="263"/>
                  </a:lnTo>
                  <a:lnTo>
                    <a:pt x="15082" y="368"/>
                  </a:lnTo>
                  <a:lnTo>
                    <a:pt x="15330" y="420"/>
                  </a:lnTo>
                  <a:lnTo>
                    <a:pt x="15629" y="526"/>
                  </a:lnTo>
                  <a:lnTo>
                    <a:pt x="15928" y="631"/>
                  </a:lnTo>
                  <a:lnTo>
                    <a:pt x="16226" y="736"/>
                  </a:lnTo>
                  <a:lnTo>
                    <a:pt x="16575" y="841"/>
                  </a:lnTo>
                  <a:lnTo>
                    <a:pt x="16873" y="998"/>
                  </a:lnTo>
                  <a:lnTo>
                    <a:pt x="17122" y="1103"/>
                  </a:lnTo>
                  <a:lnTo>
                    <a:pt x="17371" y="1209"/>
                  </a:lnTo>
                  <a:lnTo>
                    <a:pt x="17670" y="1419"/>
                  </a:lnTo>
                  <a:lnTo>
                    <a:pt x="17919" y="1629"/>
                  </a:lnTo>
                  <a:lnTo>
                    <a:pt x="18167" y="1787"/>
                  </a:lnTo>
                  <a:lnTo>
                    <a:pt x="18416" y="1997"/>
                  </a:lnTo>
                  <a:lnTo>
                    <a:pt x="18665" y="2259"/>
                  </a:lnTo>
                  <a:lnTo>
                    <a:pt x="18914" y="2522"/>
                  </a:lnTo>
                  <a:lnTo>
                    <a:pt x="19063" y="2627"/>
                  </a:lnTo>
                  <a:lnTo>
                    <a:pt x="19213" y="2837"/>
                  </a:lnTo>
                  <a:lnTo>
                    <a:pt x="19312" y="2995"/>
                  </a:lnTo>
                  <a:lnTo>
                    <a:pt x="19461" y="3258"/>
                  </a:lnTo>
                  <a:lnTo>
                    <a:pt x="19611" y="3468"/>
                  </a:lnTo>
                  <a:lnTo>
                    <a:pt x="19710" y="3730"/>
                  </a:lnTo>
                  <a:lnTo>
                    <a:pt x="19810" y="3993"/>
                  </a:lnTo>
                  <a:lnTo>
                    <a:pt x="20009" y="4203"/>
                  </a:lnTo>
                  <a:lnTo>
                    <a:pt x="20059" y="4466"/>
                  </a:lnTo>
                  <a:lnTo>
                    <a:pt x="20158" y="4729"/>
                  </a:lnTo>
                  <a:lnTo>
                    <a:pt x="20258" y="4991"/>
                  </a:lnTo>
                  <a:lnTo>
                    <a:pt x="20357" y="5254"/>
                  </a:lnTo>
                  <a:lnTo>
                    <a:pt x="20457" y="5517"/>
                  </a:lnTo>
                  <a:lnTo>
                    <a:pt x="20556" y="5832"/>
                  </a:lnTo>
                  <a:lnTo>
                    <a:pt x="20606" y="6095"/>
                  </a:lnTo>
                  <a:lnTo>
                    <a:pt x="20756" y="6410"/>
                  </a:lnTo>
                  <a:lnTo>
                    <a:pt x="20756" y="6673"/>
                  </a:lnTo>
                  <a:lnTo>
                    <a:pt x="20855" y="7040"/>
                  </a:lnTo>
                  <a:lnTo>
                    <a:pt x="20905" y="7303"/>
                  </a:lnTo>
                  <a:lnTo>
                    <a:pt x="20955" y="7618"/>
                  </a:lnTo>
                  <a:lnTo>
                    <a:pt x="21004" y="7934"/>
                  </a:lnTo>
                  <a:lnTo>
                    <a:pt x="21104" y="8249"/>
                  </a:lnTo>
                  <a:lnTo>
                    <a:pt x="21104" y="8617"/>
                  </a:lnTo>
                  <a:lnTo>
                    <a:pt x="21203" y="8932"/>
                  </a:lnTo>
                  <a:lnTo>
                    <a:pt x="21203" y="9195"/>
                  </a:lnTo>
                  <a:lnTo>
                    <a:pt x="21253" y="9562"/>
                  </a:lnTo>
                  <a:lnTo>
                    <a:pt x="21303" y="9878"/>
                  </a:lnTo>
                  <a:lnTo>
                    <a:pt x="21303" y="10245"/>
                  </a:lnTo>
                  <a:lnTo>
                    <a:pt x="21303" y="10561"/>
                  </a:lnTo>
                  <a:lnTo>
                    <a:pt x="21353" y="10876"/>
                  </a:lnTo>
                  <a:lnTo>
                    <a:pt x="21353" y="11244"/>
                  </a:lnTo>
                  <a:lnTo>
                    <a:pt x="21403" y="11611"/>
                  </a:lnTo>
                  <a:lnTo>
                    <a:pt x="21353" y="11874"/>
                  </a:lnTo>
                  <a:lnTo>
                    <a:pt x="21353" y="12242"/>
                  </a:lnTo>
                  <a:lnTo>
                    <a:pt x="21353" y="12505"/>
                  </a:lnTo>
                  <a:lnTo>
                    <a:pt x="21353" y="12820"/>
                  </a:lnTo>
                  <a:lnTo>
                    <a:pt x="21303" y="13135"/>
                  </a:lnTo>
                  <a:lnTo>
                    <a:pt x="21303" y="13450"/>
                  </a:lnTo>
                  <a:lnTo>
                    <a:pt x="21303" y="13818"/>
                  </a:lnTo>
                  <a:lnTo>
                    <a:pt x="21303" y="14133"/>
                  </a:lnTo>
                  <a:lnTo>
                    <a:pt x="21303" y="14448"/>
                  </a:lnTo>
                  <a:lnTo>
                    <a:pt x="21253" y="14711"/>
                  </a:lnTo>
                  <a:lnTo>
                    <a:pt x="21203" y="15026"/>
                  </a:lnTo>
                  <a:lnTo>
                    <a:pt x="21203" y="15342"/>
                  </a:lnTo>
                  <a:lnTo>
                    <a:pt x="21154" y="15604"/>
                  </a:lnTo>
                  <a:lnTo>
                    <a:pt x="21154" y="15920"/>
                  </a:lnTo>
                  <a:lnTo>
                    <a:pt x="21104" y="16182"/>
                  </a:lnTo>
                  <a:lnTo>
                    <a:pt x="21104" y="16498"/>
                  </a:lnTo>
                  <a:lnTo>
                    <a:pt x="21054" y="16760"/>
                  </a:lnTo>
                  <a:lnTo>
                    <a:pt x="21004" y="17023"/>
                  </a:lnTo>
                  <a:lnTo>
                    <a:pt x="20905" y="17233"/>
                  </a:lnTo>
                  <a:lnTo>
                    <a:pt x="20905" y="17496"/>
                  </a:lnTo>
                  <a:lnTo>
                    <a:pt x="20805" y="17706"/>
                  </a:lnTo>
                  <a:lnTo>
                    <a:pt x="20756" y="17969"/>
                  </a:lnTo>
                  <a:lnTo>
                    <a:pt x="20756" y="18179"/>
                  </a:lnTo>
                  <a:lnTo>
                    <a:pt x="20706" y="18441"/>
                  </a:lnTo>
                  <a:lnTo>
                    <a:pt x="20556" y="18809"/>
                  </a:lnTo>
                  <a:lnTo>
                    <a:pt x="20407" y="19177"/>
                  </a:lnTo>
                  <a:lnTo>
                    <a:pt x="20308" y="19492"/>
                  </a:lnTo>
                  <a:lnTo>
                    <a:pt x="20158" y="19808"/>
                  </a:lnTo>
                  <a:lnTo>
                    <a:pt x="20009" y="20018"/>
                  </a:lnTo>
                  <a:lnTo>
                    <a:pt x="19810" y="20228"/>
                  </a:lnTo>
                  <a:lnTo>
                    <a:pt x="19611" y="20438"/>
                  </a:lnTo>
                  <a:lnTo>
                    <a:pt x="19461" y="20648"/>
                  </a:lnTo>
                  <a:lnTo>
                    <a:pt x="19262" y="20858"/>
                  </a:lnTo>
                  <a:lnTo>
                    <a:pt x="19063" y="21068"/>
                  </a:lnTo>
                  <a:lnTo>
                    <a:pt x="18864" y="21226"/>
                  </a:lnTo>
                  <a:lnTo>
                    <a:pt x="18665" y="21436"/>
                  </a:lnTo>
                  <a:lnTo>
                    <a:pt x="18416" y="21541"/>
                  </a:lnTo>
                  <a:lnTo>
                    <a:pt x="18167" y="21699"/>
                  </a:lnTo>
                  <a:lnTo>
                    <a:pt x="17919" y="21857"/>
                  </a:lnTo>
                  <a:lnTo>
                    <a:pt x="17719" y="22067"/>
                  </a:lnTo>
                  <a:lnTo>
                    <a:pt x="17421" y="22172"/>
                  </a:lnTo>
                  <a:lnTo>
                    <a:pt x="17172" y="22277"/>
                  </a:lnTo>
                  <a:lnTo>
                    <a:pt x="16923" y="22434"/>
                  </a:lnTo>
                  <a:lnTo>
                    <a:pt x="16674" y="22540"/>
                  </a:lnTo>
                  <a:lnTo>
                    <a:pt x="16425" y="22645"/>
                  </a:lnTo>
                  <a:lnTo>
                    <a:pt x="16127" y="22697"/>
                  </a:lnTo>
                  <a:lnTo>
                    <a:pt x="15828" y="22802"/>
                  </a:lnTo>
                  <a:lnTo>
                    <a:pt x="15579" y="22907"/>
                  </a:lnTo>
                  <a:lnTo>
                    <a:pt x="15281" y="22960"/>
                  </a:lnTo>
                  <a:lnTo>
                    <a:pt x="15032" y="23065"/>
                  </a:lnTo>
                  <a:lnTo>
                    <a:pt x="14733" y="23065"/>
                  </a:lnTo>
                  <a:lnTo>
                    <a:pt x="14534" y="23170"/>
                  </a:lnTo>
                  <a:lnTo>
                    <a:pt x="14186" y="23170"/>
                  </a:lnTo>
                  <a:lnTo>
                    <a:pt x="13937" y="23223"/>
                  </a:lnTo>
                  <a:lnTo>
                    <a:pt x="13638" y="23223"/>
                  </a:lnTo>
                  <a:lnTo>
                    <a:pt x="13389" y="23275"/>
                  </a:lnTo>
                  <a:lnTo>
                    <a:pt x="13140" y="23275"/>
                  </a:lnTo>
                  <a:lnTo>
                    <a:pt x="12842" y="23328"/>
                  </a:lnTo>
                  <a:lnTo>
                    <a:pt x="12643" y="23380"/>
                  </a:lnTo>
                  <a:lnTo>
                    <a:pt x="12394" y="23433"/>
                  </a:lnTo>
                  <a:lnTo>
                    <a:pt x="9806" y="23433"/>
                  </a:lnTo>
                  <a:lnTo>
                    <a:pt x="9955" y="39195"/>
                  </a:lnTo>
                  <a:lnTo>
                    <a:pt x="299" y="39300"/>
                  </a:lnTo>
                  <a:lnTo>
                    <a:pt x="249" y="39247"/>
                  </a:lnTo>
                  <a:lnTo>
                    <a:pt x="249" y="39089"/>
                  </a:lnTo>
                  <a:lnTo>
                    <a:pt x="249" y="38827"/>
                  </a:lnTo>
                  <a:lnTo>
                    <a:pt x="249" y="38512"/>
                  </a:lnTo>
                  <a:lnTo>
                    <a:pt x="249" y="38301"/>
                  </a:lnTo>
                  <a:lnTo>
                    <a:pt x="249" y="38091"/>
                  </a:lnTo>
                  <a:lnTo>
                    <a:pt x="249" y="37881"/>
                  </a:lnTo>
                  <a:lnTo>
                    <a:pt x="249" y="37671"/>
                  </a:lnTo>
                  <a:lnTo>
                    <a:pt x="249" y="37356"/>
                  </a:lnTo>
                  <a:lnTo>
                    <a:pt x="249" y="37093"/>
                  </a:lnTo>
                  <a:lnTo>
                    <a:pt x="249" y="36778"/>
                  </a:lnTo>
                  <a:lnTo>
                    <a:pt x="249" y="36463"/>
                  </a:lnTo>
                  <a:lnTo>
                    <a:pt x="200" y="36095"/>
                  </a:lnTo>
                  <a:lnTo>
                    <a:pt x="200" y="35727"/>
                  </a:lnTo>
                  <a:lnTo>
                    <a:pt x="200" y="35359"/>
                  </a:lnTo>
                  <a:lnTo>
                    <a:pt x="200" y="34991"/>
                  </a:lnTo>
                  <a:lnTo>
                    <a:pt x="200" y="34571"/>
                  </a:lnTo>
                  <a:lnTo>
                    <a:pt x="200" y="34151"/>
                  </a:lnTo>
                  <a:lnTo>
                    <a:pt x="200" y="33730"/>
                  </a:lnTo>
                  <a:lnTo>
                    <a:pt x="200" y="33310"/>
                  </a:lnTo>
                  <a:lnTo>
                    <a:pt x="200" y="32837"/>
                  </a:lnTo>
                  <a:lnTo>
                    <a:pt x="200" y="32364"/>
                  </a:lnTo>
                  <a:lnTo>
                    <a:pt x="200" y="31839"/>
                  </a:lnTo>
                  <a:lnTo>
                    <a:pt x="200" y="31419"/>
                  </a:lnTo>
                  <a:lnTo>
                    <a:pt x="200" y="30893"/>
                  </a:lnTo>
                  <a:lnTo>
                    <a:pt x="200" y="30420"/>
                  </a:lnTo>
                  <a:lnTo>
                    <a:pt x="200" y="29895"/>
                  </a:lnTo>
                  <a:lnTo>
                    <a:pt x="200" y="29422"/>
                  </a:lnTo>
                  <a:lnTo>
                    <a:pt x="200" y="28844"/>
                  </a:lnTo>
                  <a:lnTo>
                    <a:pt x="200" y="28266"/>
                  </a:lnTo>
                  <a:lnTo>
                    <a:pt x="200" y="27741"/>
                  </a:lnTo>
                  <a:lnTo>
                    <a:pt x="200" y="27216"/>
                  </a:lnTo>
                  <a:lnTo>
                    <a:pt x="150" y="26638"/>
                  </a:lnTo>
                  <a:lnTo>
                    <a:pt x="150" y="26060"/>
                  </a:lnTo>
                  <a:lnTo>
                    <a:pt x="150" y="25429"/>
                  </a:lnTo>
                  <a:lnTo>
                    <a:pt x="150" y="24904"/>
                  </a:lnTo>
                  <a:lnTo>
                    <a:pt x="150" y="24273"/>
                  </a:lnTo>
                  <a:lnTo>
                    <a:pt x="150" y="23695"/>
                  </a:lnTo>
                  <a:lnTo>
                    <a:pt x="150" y="23117"/>
                  </a:lnTo>
                  <a:lnTo>
                    <a:pt x="150" y="22540"/>
                  </a:lnTo>
                  <a:lnTo>
                    <a:pt x="150" y="21909"/>
                  </a:lnTo>
                  <a:lnTo>
                    <a:pt x="150" y="21331"/>
                  </a:lnTo>
                  <a:lnTo>
                    <a:pt x="150" y="20753"/>
                  </a:lnTo>
                  <a:lnTo>
                    <a:pt x="150" y="20175"/>
                  </a:lnTo>
                  <a:lnTo>
                    <a:pt x="100" y="19545"/>
                  </a:lnTo>
                  <a:lnTo>
                    <a:pt x="100" y="18914"/>
                  </a:lnTo>
                  <a:lnTo>
                    <a:pt x="100" y="18284"/>
                  </a:lnTo>
                  <a:lnTo>
                    <a:pt x="100" y="17706"/>
                  </a:lnTo>
                  <a:lnTo>
                    <a:pt x="50" y="17075"/>
                  </a:lnTo>
                  <a:lnTo>
                    <a:pt x="50" y="16498"/>
                  </a:lnTo>
                  <a:lnTo>
                    <a:pt x="50" y="15920"/>
                  </a:lnTo>
                  <a:lnTo>
                    <a:pt x="50" y="15394"/>
                  </a:lnTo>
                  <a:lnTo>
                    <a:pt x="50" y="14764"/>
                  </a:lnTo>
                  <a:lnTo>
                    <a:pt x="50" y="14186"/>
                  </a:lnTo>
                  <a:lnTo>
                    <a:pt x="50" y="13608"/>
                  </a:lnTo>
                  <a:lnTo>
                    <a:pt x="50" y="13030"/>
                  </a:lnTo>
                  <a:lnTo>
                    <a:pt x="50" y="12399"/>
                  </a:lnTo>
                  <a:lnTo>
                    <a:pt x="50" y="11874"/>
                  </a:lnTo>
                  <a:lnTo>
                    <a:pt x="50" y="11349"/>
                  </a:lnTo>
                  <a:lnTo>
                    <a:pt x="50" y="10823"/>
                  </a:lnTo>
                  <a:lnTo>
                    <a:pt x="249" y="10823"/>
                  </a:lnTo>
                  <a:lnTo>
                    <a:pt x="498" y="10823"/>
                  </a:lnTo>
                  <a:lnTo>
                    <a:pt x="747" y="10823"/>
                  </a:lnTo>
                  <a:lnTo>
                    <a:pt x="1096" y="10823"/>
                  </a:lnTo>
                  <a:lnTo>
                    <a:pt x="1295" y="10823"/>
                  </a:lnTo>
                  <a:lnTo>
                    <a:pt x="1643" y="10823"/>
                  </a:lnTo>
                  <a:lnTo>
                    <a:pt x="1992" y="10823"/>
                  </a:lnTo>
                  <a:lnTo>
                    <a:pt x="2340" y="10823"/>
                  </a:lnTo>
                  <a:lnTo>
                    <a:pt x="2639" y="10823"/>
                  </a:lnTo>
                  <a:lnTo>
                    <a:pt x="2987" y="10823"/>
                  </a:lnTo>
                  <a:lnTo>
                    <a:pt x="3335" y="10823"/>
                  </a:lnTo>
                  <a:lnTo>
                    <a:pt x="3684" y="10823"/>
                  </a:lnTo>
                  <a:lnTo>
                    <a:pt x="4032" y="10823"/>
                  </a:lnTo>
                  <a:lnTo>
                    <a:pt x="4381" y="10823"/>
                  </a:lnTo>
                  <a:lnTo>
                    <a:pt x="4729" y="10823"/>
                  </a:lnTo>
                  <a:lnTo>
                    <a:pt x="5077" y="10823"/>
                  </a:lnTo>
                  <a:lnTo>
                    <a:pt x="5426" y="10771"/>
                  </a:lnTo>
                  <a:lnTo>
                    <a:pt x="5774" y="10771"/>
                  </a:lnTo>
                  <a:lnTo>
                    <a:pt x="6123" y="10771"/>
                  </a:lnTo>
                  <a:lnTo>
                    <a:pt x="6471" y="10771"/>
                  </a:lnTo>
                  <a:lnTo>
                    <a:pt x="6770" y="10771"/>
                  </a:lnTo>
                  <a:lnTo>
                    <a:pt x="7118" y="10771"/>
                  </a:lnTo>
                  <a:lnTo>
                    <a:pt x="7417" y="10771"/>
                  </a:lnTo>
                  <a:lnTo>
                    <a:pt x="7715" y="10771"/>
                  </a:lnTo>
                  <a:lnTo>
                    <a:pt x="8014" y="10771"/>
                  </a:lnTo>
                  <a:lnTo>
                    <a:pt x="8313" y="10771"/>
                  </a:lnTo>
                  <a:lnTo>
                    <a:pt x="8561" y="10771"/>
                  </a:lnTo>
                  <a:lnTo>
                    <a:pt x="8860" y="10771"/>
                  </a:lnTo>
                  <a:lnTo>
                    <a:pt x="9059" y="10771"/>
                  </a:lnTo>
                  <a:lnTo>
                    <a:pt x="9258" y="10771"/>
                  </a:lnTo>
                  <a:lnTo>
                    <a:pt x="9457" y="10771"/>
                  </a:lnTo>
                  <a:lnTo>
                    <a:pt x="9706" y="10771"/>
                  </a:lnTo>
                  <a:lnTo>
                    <a:pt x="9756" y="16708"/>
                  </a:lnTo>
                  <a:lnTo>
                    <a:pt x="10005" y="16708"/>
                  </a:lnTo>
                  <a:lnTo>
                    <a:pt x="10303" y="16760"/>
                  </a:lnTo>
                  <a:lnTo>
                    <a:pt x="10652" y="16708"/>
                  </a:lnTo>
                  <a:lnTo>
                    <a:pt x="11000" y="16708"/>
                  </a:lnTo>
                  <a:lnTo>
                    <a:pt x="11299" y="16603"/>
                  </a:lnTo>
                  <a:lnTo>
                    <a:pt x="11697" y="16445"/>
                  </a:lnTo>
                  <a:lnTo>
                    <a:pt x="11996" y="16235"/>
                  </a:lnTo>
                  <a:lnTo>
                    <a:pt x="12294" y="16025"/>
                  </a:lnTo>
                  <a:lnTo>
                    <a:pt x="12394" y="15762"/>
                  </a:lnTo>
                  <a:lnTo>
                    <a:pt x="12493" y="15552"/>
                  </a:lnTo>
                  <a:lnTo>
                    <a:pt x="12593" y="15237"/>
                  </a:lnTo>
                  <a:lnTo>
                    <a:pt x="12643" y="14921"/>
                  </a:lnTo>
                  <a:lnTo>
                    <a:pt x="12692" y="14501"/>
                  </a:lnTo>
                  <a:lnTo>
                    <a:pt x="12742" y="14133"/>
                  </a:lnTo>
                  <a:lnTo>
                    <a:pt x="12742" y="13871"/>
                  </a:lnTo>
                  <a:lnTo>
                    <a:pt x="12742" y="13608"/>
                  </a:lnTo>
                  <a:lnTo>
                    <a:pt x="12742" y="13398"/>
                  </a:lnTo>
                  <a:lnTo>
                    <a:pt x="12792" y="13188"/>
                  </a:lnTo>
                  <a:lnTo>
                    <a:pt x="12792" y="9930"/>
                  </a:lnTo>
                  <a:lnTo>
                    <a:pt x="12742" y="9615"/>
                  </a:lnTo>
                  <a:lnTo>
                    <a:pt x="12742" y="9405"/>
                  </a:lnTo>
                  <a:lnTo>
                    <a:pt x="12692" y="9142"/>
                  </a:lnTo>
                  <a:lnTo>
                    <a:pt x="12692" y="8932"/>
                  </a:lnTo>
                  <a:lnTo>
                    <a:pt x="12643" y="8564"/>
                  </a:lnTo>
                  <a:lnTo>
                    <a:pt x="12543" y="8196"/>
                  </a:lnTo>
                  <a:lnTo>
                    <a:pt x="12444" y="7881"/>
                  </a:lnTo>
                  <a:lnTo>
                    <a:pt x="12294" y="7618"/>
                  </a:lnTo>
                  <a:lnTo>
                    <a:pt x="12145" y="7408"/>
                  </a:lnTo>
                  <a:lnTo>
                    <a:pt x="11996" y="7251"/>
                  </a:lnTo>
                  <a:lnTo>
                    <a:pt x="11747" y="7093"/>
                  </a:lnTo>
                  <a:lnTo>
                    <a:pt x="11548" y="6988"/>
                  </a:lnTo>
                  <a:lnTo>
                    <a:pt x="11299" y="6883"/>
                  </a:lnTo>
                  <a:lnTo>
                    <a:pt x="11050" y="6830"/>
                  </a:lnTo>
                  <a:lnTo>
                    <a:pt x="10751" y="6778"/>
                  </a:lnTo>
                  <a:lnTo>
                    <a:pt x="10403" y="6778"/>
                  </a:lnTo>
                  <a:lnTo>
                    <a:pt x="10005" y="6778"/>
                  </a:lnTo>
                  <a:lnTo>
                    <a:pt x="9656" y="6778"/>
                  </a:lnTo>
                  <a:lnTo>
                    <a:pt x="9656" y="6778"/>
                  </a:lnTo>
                  <a:lnTo>
                    <a:pt x="9656" y="6935"/>
                  </a:lnTo>
                  <a:lnTo>
                    <a:pt x="9656" y="7198"/>
                  </a:lnTo>
                  <a:lnTo>
                    <a:pt x="9656" y="7513"/>
                  </a:lnTo>
                  <a:lnTo>
                    <a:pt x="9656" y="7881"/>
                  </a:lnTo>
                  <a:lnTo>
                    <a:pt x="9656" y="8354"/>
                  </a:lnTo>
                  <a:lnTo>
                    <a:pt x="9656" y="8617"/>
                  </a:lnTo>
                  <a:lnTo>
                    <a:pt x="9656" y="8827"/>
                  </a:lnTo>
                  <a:lnTo>
                    <a:pt x="9656" y="9142"/>
                  </a:lnTo>
                  <a:lnTo>
                    <a:pt x="9706" y="9405"/>
                  </a:lnTo>
                  <a:lnTo>
                    <a:pt x="9457" y="9405"/>
                  </a:lnTo>
                  <a:lnTo>
                    <a:pt x="9258" y="9405"/>
                  </a:lnTo>
                  <a:lnTo>
                    <a:pt x="9059" y="9405"/>
                  </a:lnTo>
                  <a:lnTo>
                    <a:pt x="8860" y="9405"/>
                  </a:lnTo>
                  <a:lnTo>
                    <a:pt x="8561" y="9405"/>
                  </a:lnTo>
                  <a:lnTo>
                    <a:pt x="8313" y="9405"/>
                  </a:lnTo>
                  <a:lnTo>
                    <a:pt x="8014" y="9405"/>
                  </a:lnTo>
                  <a:lnTo>
                    <a:pt x="7715" y="9405"/>
                  </a:lnTo>
                  <a:lnTo>
                    <a:pt x="7417" y="9405"/>
                  </a:lnTo>
                  <a:lnTo>
                    <a:pt x="7118" y="9405"/>
                  </a:lnTo>
                  <a:lnTo>
                    <a:pt x="6770" y="9405"/>
                  </a:lnTo>
                  <a:lnTo>
                    <a:pt x="6471" y="9405"/>
                  </a:lnTo>
                  <a:lnTo>
                    <a:pt x="6123" y="9405"/>
                  </a:lnTo>
                  <a:lnTo>
                    <a:pt x="5774" y="9405"/>
                  </a:lnTo>
                  <a:lnTo>
                    <a:pt x="5426" y="9405"/>
                  </a:lnTo>
                  <a:lnTo>
                    <a:pt x="5077" y="9457"/>
                  </a:lnTo>
                  <a:lnTo>
                    <a:pt x="4729" y="9457"/>
                  </a:lnTo>
                  <a:lnTo>
                    <a:pt x="4331" y="9457"/>
                  </a:lnTo>
                  <a:lnTo>
                    <a:pt x="3982" y="9457"/>
                  </a:lnTo>
                  <a:lnTo>
                    <a:pt x="3634" y="9457"/>
                  </a:lnTo>
                  <a:lnTo>
                    <a:pt x="3286" y="9457"/>
                  </a:lnTo>
                  <a:lnTo>
                    <a:pt x="2937" y="9457"/>
                  </a:lnTo>
                  <a:lnTo>
                    <a:pt x="2639" y="9457"/>
                  </a:lnTo>
                  <a:lnTo>
                    <a:pt x="2290" y="9457"/>
                  </a:lnTo>
                  <a:lnTo>
                    <a:pt x="1942" y="9457"/>
                  </a:lnTo>
                  <a:lnTo>
                    <a:pt x="1643" y="9457"/>
                  </a:lnTo>
                  <a:lnTo>
                    <a:pt x="1295" y="9457"/>
                  </a:lnTo>
                  <a:lnTo>
                    <a:pt x="1046" y="9457"/>
                  </a:lnTo>
                  <a:lnTo>
                    <a:pt x="747" y="9457"/>
                  </a:lnTo>
                  <a:lnTo>
                    <a:pt x="498" y="9457"/>
                  </a:lnTo>
                  <a:lnTo>
                    <a:pt x="249" y="9457"/>
                  </a:lnTo>
                  <a:lnTo>
                    <a:pt x="50" y="9510"/>
                  </a:lnTo>
                  <a:lnTo>
                    <a:pt x="1" y="158"/>
                  </a:lnTo>
                  <a:lnTo>
                    <a:pt x="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417250" y="928625"/>
              <a:ext cx="558700" cy="1037675"/>
            </a:xfrm>
            <a:custGeom>
              <a:avLst/>
              <a:gdLst/>
              <a:ahLst/>
              <a:cxnLst/>
              <a:rect l="0" t="0" r="0" b="0"/>
              <a:pathLst>
                <a:path w="22348" h="41507" extrusionOk="0">
                  <a:moveTo>
                    <a:pt x="22348" y="23696"/>
                  </a:moveTo>
                  <a:lnTo>
                    <a:pt x="22348" y="24063"/>
                  </a:lnTo>
                  <a:lnTo>
                    <a:pt x="22348" y="24431"/>
                  </a:lnTo>
                  <a:lnTo>
                    <a:pt x="22348" y="24799"/>
                  </a:lnTo>
                  <a:lnTo>
                    <a:pt x="22348" y="25272"/>
                  </a:lnTo>
                  <a:lnTo>
                    <a:pt x="22348" y="25640"/>
                  </a:lnTo>
                  <a:lnTo>
                    <a:pt x="22348" y="26112"/>
                  </a:lnTo>
                  <a:lnTo>
                    <a:pt x="22348" y="26533"/>
                  </a:lnTo>
                  <a:lnTo>
                    <a:pt x="22348" y="27006"/>
                  </a:lnTo>
                  <a:lnTo>
                    <a:pt x="22298" y="27373"/>
                  </a:lnTo>
                  <a:lnTo>
                    <a:pt x="22298" y="27846"/>
                  </a:lnTo>
                  <a:lnTo>
                    <a:pt x="22298" y="28267"/>
                  </a:lnTo>
                  <a:lnTo>
                    <a:pt x="22298" y="28739"/>
                  </a:lnTo>
                  <a:lnTo>
                    <a:pt x="22298" y="28950"/>
                  </a:lnTo>
                  <a:lnTo>
                    <a:pt x="22298" y="29160"/>
                  </a:lnTo>
                  <a:lnTo>
                    <a:pt x="22248" y="29370"/>
                  </a:lnTo>
                  <a:lnTo>
                    <a:pt x="22248" y="29633"/>
                  </a:lnTo>
                  <a:lnTo>
                    <a:pt x="22198" y="29843"/>
                  </a:lnTo>
                  <a:lnTo>
                    <a:pt x="22198" y="30105"/>
                  </a:lnTo>
                  <a:lnTo>
                    <a:pt x="22198" y="30368"/>
                  </a:lnTo>
                  <a:lnTo>
                    <a:pt x="22198" y="30578"/>
                  </a:lnTo>
                  <a:lnTo>
                    <a:pt x="22099" y="30999"/>
                  </a:lnTo>
                  <a:lnTo>
                    <a:pt x="22049" y="31471"/>
                  </a:lnTo>
                  <a:lnTo>
                    <a:pt x="21999" y="31682"/>
                  </a:lnTo>
                  <a:lnTo>
                    <a:pt x="21950" y="31944"/>
                  </a:lnTo>
                  <a:lnTo>
                    <a:pt x="21900" y="32154"/>
                  </a:lnTo>
                  <a:lnTo>
                    <a:pt x="21900" y="32365"/>
                  </a:lnTo>
                  <a:lnTo>
                    <a:pt x="21800" y="32785"/>
                  </a:lnTo>
                  <a:lnTo>
                    <a:pt x="21750" y="33258"/>
                  </a:lnTo>
                  <a:lnTo>
                    <a:pt x="21651" y="33468"/>
                  </a:lnTo>
                  <a:lnTo>
                    <a:pt x="21601" y="33731"/>
                  </a:lnTo>
                  <a:lnTo>
                    <a:pt x="21551" y="33941"/>
                  </a:lnTo>
                  <a:lnTo>
                    <a:pt x="21551" y="34204"/>
                  </a:lnTo>
                  <a:lnTo>
                    <a:pt x="21352" y="34624"/>
                  </a:lnTo>
                  <a:lnTo>
                    <a:pt x="21253" y="34992"/>
                  </a:lnTo>
                  <a:lnTo>
                    <a:pt x="21054" y="35412"/>
                  </a:lnTo>
                  <a:lnTo>
                    <a:pt x="20904" y="35885"/>
                  </a:lnTo>
                  <a:lnTo>
                    <a:pt x="20705" y="36305"/>
                  </a:lnTo>
                  <a:lnTo>
                    <a:pt x="20506" y="36725"/>
                  </a:lnTo>
                  <a:lnTo>
                    <a:pt x="20407" y="36883"/>
                  </a:lnTo>
                  <a:lnTo>
                    <a:pt x="20257" y="37146"/>
                  </a:lnTo>
                  <a:lnTo>
                    <a:pt x="20158" y="37303"/>
                  </a:lnTo>
                  <a:lnTo>
                    <a:pt x="20058" y="37566"/>
                  </a:lnTo>
                  <a:lnTo>
                    <a:pt x="19859" y="37776"/>
                  </a:lnTo>
                  <a:lnTo>
                    <a:pt x="19660" y="37986"/>
                  </a:lnTo>
                  <a:lnTo>
                    <a:pt x="19461" y="38197"/>
                  </a:lnTo>
                  <a:lnTo>
                    <a:pt x="19262" y="38459"/>
                  </a:lnTo>
                  <a:lnTo>
                    <a:pt x="19013" y="38669"/>
                  </a:lnTo>
                  <a:lnTo>
                    <a:pt x="18764" y="38880"/>
                  </a:lnTo>
                  <a:lnTo>
                    <a:pt x="18515" y="39090"/>
                  </a:lnTo>
                  <a:lnTo>
                    <a:pt x="18366" y="39300"/>
                  </a:lnTo>
                  <a:lnTo>
                    <a:pt x="18067" y="39457"/>
                  </a:lnTo>
                  <a:lnTo>
                    <a:pt x="17769" y="39615"/>
                  </a:lnTo>
                  <a:lnTo>
                    <a:pt x="17520" y="39825"/>
                  </a:lnTo>
                  <a:lnTo>
                    <a:pt x="17271" y="39983"/>
                  </a:lnTo>
                  <a:lnTo>
                    <a:pt x="16972" y="40088"/>
                  </a:lnTo>
                  <a:lnTo>
                    <a:pt x="16674" y="40246"/>
                  </a:lnTo>
                  <a:lnTo>
                    <a:pt x="16425" y="40403"/>
                  </a:lnTo>
                  <a:lnTo>
                    <a:pt x="16126" y="40561"/>
                  </a:lnTo>
                  <a:lnTo>
                    <a:pt x="15828" y="40613"/>
                  </a:lnTo>
                  <a:lnTo>
                    <a:pt x="15529" y="40771"/>
                  </a:lnTo>
                  <a:lnTo>
                    <a:pt x="15181" y="40823"/>
                  </a:lnTo>
                  <a:lnTo>
                    <a:pt x="14882" y="40981"/>
                  </a:lnTo>
                  <a:lnTo>
                    <a:pt x="14583" y="41034"/>
                  </a:lnTo>
                  <a:lnTo>
                    <a:pt x="14235" y="41086"/>
                  </a:lnTo>
                  <a:lnTo>
                    <a:pt x="13936" y="41191"/>
                  </a:lnTo>
                  <a:lnTo>
                    <a:pt x="13638" y="41244"/>
                  </a:lnTo>
                  <a:lnTo>
                    <a:pt x="13239" y="41296"/>
                  </a:lnTo>
                  <a:lnTo>
                    <a:pt x="12941" y="41349"/>
                  </a:lnTo>
                  <a:lnTo>
                    <a:pt x="12592" y="41401"/>
                  </a:lnTo>
                  <a:lnTo>
                    <a:pt x="12294" y="41401"/>
                  </a:lnTo>
                  <a:lnTo>
                    <a:pt x="11896" y="41401"/>
                  </a:lnTo>
                  <a:lnTo>
                    <a:pt x="11597" y="41454"/>
                  </a:lnTo>
                  <a:lnTo>
                    <a:pt x="11249" y="41454"/>
                  </a:lnTo>
                  <a:lnTo>
                    <a:pt x="10950" y="41506"/>
                  </a:lnTo>
                  <a:lnTo>
                    <a:pt x="10602" y="41454"/>
                  </a:lnTo>
                  <a:lnTo>
                    <a:pt x="10203" y="41401"/>
                  </a:lnTo>
                  <a:lnTo>
                    <a:pt x="9855" y="41401"/>
                  </a:lnTo>
                  <a:lnTo>
                    <a:pt x="9556" y="41401"/>
                  </a:lnTo>
                  <a:lnTo>
                    <a:pt x="9208" y="41349"/>
                  </a:lnTo>
                  <a:lnTo>
                    <a:pt x="8909" y="41296"/>
                  </a:lnTo>
                  <a:lnTo>
                    <a:pt x="8561" y="41244"/>
                  </a:lnTo>
                  <a:lnTo>
                    <a:pt x="8262" y="41191"/>
                  </a:lnTo>
                  <a:lnTo>
                    <a:pt x="7914" y="41086"/>
                  </a:lnTo>
                  <a:lnTo>
                    <a:pt x="7615" y="41034"/>
                  </a:lnTo>
                  <a:lnTo>
                    <a:pt x="7267" y="40929"/>
                  </a:lnTo>
                  <a:lnTo>
                    <a:pt x="6968" y="40823"/>
                  </a:lnTo>
                  <a:lnTo>
                    <a:pt x="6670" y="40718"/>
                  </a:lnTo>
                  <a:lnTo>
                    <a:pt x="6371" y="40613"/>
                  </a:lnTo>
                  <a:lnTo>
                    <a:pt x="6072" y="40508"/>
                  </a:lnTo>
                  <a:lnTo>
                    <a:pt x="5774" y="40403"/>
                  </a:lnTo>
                  <a:lnTo>
                    <a:pt x="5475" y="40246"/>
                  </a:lnTo>
                  <a:lnTo>
                    <a:pt x="5176" y="40140"/>
                  </a:lnTo>
                  <a:lnTo>
                    <a:pt x="4878" y="39983"/>
                  </a:lnTo>
                  <a:lnTo>
                    <a:pt x="4629" y="39825"/>
                  </a:lnTo>
                  <a:lnTo>
                    <a:pt x="4380" y="39668"/>
                  </a:lnTo>
                  <a:lnTo>
                    <a:pt x="4131" y="39510"/>
                  </a:lnTo>
                  <a:lnTo>
                    <a:pt x="3882" y="39352"/>
                  </a:lnTo>
                  <a:lnTo>
                    <a:pt x="3634" y="39195"/>
                  </a:lnTo>
                  <a:lnTo>
                    <a:pt x="3434" y="38985"/>
                  </a:lnTo>
                  <a:lnTo>
                    <a:pt x="3186" y="38774"/>
                  </a:lnTo>
                  <a:lnTo>
                    <a:pt x="2937" y="38564"/>
                  </a:lnTo>
                  <a:lnTo>
                    <a:pt x="2738" y="38354"/>
                  </a:lnTo>
                  <a:lnTo>
                    <a:pt x="2489" y="38091"/>
                  </a:lnTo>
                  <a:lnTo>
                    <a:pt x="2339" y="37881"/>
                  </a:lnTo>
                  <a:lnTo>
                    <a:pt x="2140" y="37619"/>
                  </a:lnTo>
                  <a:lnTo>
                    <a:pt x="2041" y="37408"/>
                  </a:lnTo>
                  <a:lnTo>
                    <a:pt x="1842" y="37093"/>
                  </a:lnTo>
                  <a:lnTo>
                    <a:pt x="1692" y="36830"/>
                  </a:lnTo>
                  <a:lnTo>
                    <a:pt x="1493" y="36463"/>
                  </a:lnTo>
                  <a:lnTo>
                    <a:pt x="1344" y="36147"/>
                  </a:lnTo>
                  <a:lnTo>
                    <a:pt x="1195" y="35780"/>
                  </a:lnTo>
                  <a:lnTo>
                    <a:pt x="1095" y="35412"/>
                  </a:lnTo>
                  <a:lnTo>
                    <a:pt x="996" y="34992"/>
                  </a:lnTo>
                  <a:lnTo>
                    <a:pt x="896" y="34571"/>
                  </a:lnTo>
                  <a:lnTo>
                    <a:pt x="797" y="34309"/>
                  </a:lnTo>
                  <a:lnTo>
                    <a:pt x="797" y="34098"/>
                  </a:lnTo>
                  <a:lnTo>
                    <a:pt x="697" y="33836"/>
                  </a:lnTo>
                  <a:lnTo>
                    <a:pt x="647" y="33626"/>
                  </a:lnTo>
                  <a:lnTo>
                    <a:pt x="597" y="33415"/>
                  </a:lnTo>
                  <a:lnTo>
                    <a:pt x="548" y="33205"/>
                  </a:lnTo>
                  <a:lnTo>
                    <a:pt x="498" y="32943"/>
                  </a:lnTo>
                  <a:lnTo>
                    <a:pt x="498" y="32732"/>
                  </a:lnTo>
                  <a:lnTo>
                    <a:pt x="398" y="32470"/>
                  </a:lnTo>
                  <a:lnTo>
                    <a:pt x="398" y="32207"/>
                  </a:lnTo>
                  <a:lnTo>
                    <a:pt x="349" y="31997"/>
                  </a:lnTo>
                  <a:lnTo>
                    <a:pt x="349" y="31734"/>
                  </a:lnTo>
                  <a:lnTo>
                    <a:pt x="299" y="31471"/>
                  </a:lnTo>
                  <a:lnTo>
                    <a:pt x="299" y="31209"/>
                  </a:lnTo>
                  <a:lnTo>
                    <a:pt x="299" y="30999"/>
                  </a:lnTo>
                  <a:lnTo>
                    <a:pt x="299" y="30788"/>
                  </a:lnTo>
                  <a:lnTo>
                    <a:pt x="249" y="30526"/>
                  </a:lnTo>
                  <a:lnTo>
                    <a:pt x="249" y="30263"/>
                  </a:lnTo>
                  <a:lnTo>
                    <a:pt x="199" y="30000"/>
                  </a:lnTo>
                  <a:lnTo>
                    <a:pt x="199" y="29790"/>
                  </a:lnTo>
                  <a:lnTo>
                    <a:pt x="199" y="29580"/>
                  </a:lnTo>
                  <a:lnTo>
                    <a:pt x="199" y="29370"/>
                  </a:lnTo>
                  <a:lnTo>
                    <a:pt x="199" y="29107"/>
                  </a:lnTo>
                  <a:lnTo>
                    <a:pt x="199" y="28897"/>
                  </a:lnTo>
                  <a:lnTo>
                    <a:pt x="149" y="28634"/>
                  </a:lnTo>
                  <a:lnTo>
                    <a:pt x="149" y="28372"/>
                  </a:lnTo>
                  <a:lnTo>
                    <a:pt x="100" y="28161"/>
                  </a:lnTo>
                  <a:lnTo>
                    <a:pt x="100" y="27951"/>
                  </a:lnTo>
                  <a:lnTo>
                    <a:pt x="100" y="27478"/>
                  </a:lnTo>
                  <a:lnTo>
                    <a:pt x="100" y="27058"/>
                  </a:lnTo>
                  <a:lnTo>
                    <a:pt x="50" y="26795"/>
                  </a:lnTo>
                  <a:lnTo>
                    <a:pt x="50" y="26585"/>
                  </a:lnTo>
                  <a:lnTo>
                    <a:pt x="50" y="26375"/>
                  </a:lnTo>
                  <a:lnTo>
                    <a:pt x="50" y="26165"/>
                  </a:lnTo>
                  <a:lnTo>
                    <a:pt x="50" y="25692"/>
                  </a:lnTo>
                  <a:lnTo>
                    <a:pt x="50" y="25324"/>
                  </a:lnTo>
                  <a:lnTo>
                    <a:pt x="50" y="24904"/>
                  </a:lnTo>
                  <a:lnTo>
                    <a:pt x="50" y="24484"/>
                  </a:lnTo>
                  <a:lnTo>
                    <a:pt x="50" y="24116"/>
                  </a:lnTo>
                  <a:lnTo>
                    <a:pt x="50" y="23801"/>
                  </a:lnTo>
                  <a:lnTo>
                    <a:pt x="0" y="23380"/>
                  </a:lnTo>
                  <a:lnTo>
                    <a:pt x="0" y="23013"/>
                  </a:lnTo>
                  <a:lnTo>
                    <a:pt x="0" y="22697"/>
                  </a:lnTo>
                  <a:lnTo>
                    <a:pt x="0" y="22435"/>
                  </a:lnTo>
                  <a:lnTo>
                    <a:pt x="0" y="22119"/>
                  </a:lnTo>
                  <a:lnTo>
                    <a:pt x="0" y="21857"/>
                  </a:lnTo>
                  <a:lnTo>
                    <a:pt x="0" y="21594"/>
                  </a:lnTo>
                  <a:lnTo>
                    <a:pt x="0" y="21384"/>
                  </a:lnTo>
                  <a:lnTo>
                    <a:pt x="0" y="20964"/>
                  </a:lnTo>
                  <a:lnTo>
                    <a:pt x="0" y="20753"/>
                  </a:lnTo>
                  <a:lnTo>
                    <a:pt x="0" y="20596"/>
                  </a:lnTo>
                  <a:lnTo>
                    <a:pt x="50" y="20543"/>
                  </a:lnTo>
                  <a:lnTo>
                    <a:pt x="249" y="20491"/>
                  </a:lnTo>
                  <a:lnTo>
                    <a:pt x="498" y="20491"/>
                  </a:lnTo>
                  <a:lnTo>
                    <a:pt x="797" y="20491"/>
                  </a:lnTo>
                  <a:lnTo>
                    <a:pt x="1095" y="20491"/>
                  </a:lnTo>
                  <a:lnTo>
                    <a:pt x="1344" y="20491"/>
                  </a:lnTo>
                  <a:lnTo>
                    <a:pt x="1692" y="20491"/>
                  </a:lnTo>
                  <a:lnTo>
                    <a:pt x="1991" y="20491"/>
                  </a:lnTo>
                  <a:lnTo>
                    <a:pt x="2339" y="20491"/>
                  </a:lnTo>
                  <a:lnTo>
                    <a:pt x="2688" y="20491"/>
                  </a:lnTo>
                  <a:lnTo>
                    <a:pt x="2986" y="20491"/>
                  </a:lnTo>
                  <a:lnTo>
                    <a:pt x="3335" y="20491"/>
                  </a:lnTo>
                  <a:lnTo>
                    <a:pt x="3683" y="20491"/>
                  </a:lnTo>
                  <a:lnTo>
                    <a:pt x="3982" y="20491"/>
                  </a:lnTo>
                  <a:lnTo>
                    <a:pt x="4380" y="20491"/>
                  </a:lnTo>
                  <a:lnTo>
                    <a:pt x="4729" y="20491"/>
                  </a:lnTo>
                  <a:lnTo>
                    <a:pt x="5077" y="20491"/>
                  </a:lnTo>
                  <a:lnTo>
                    <a:pt x="5376" y="20438"/>
                  </a:lnTo>
                  <a:lnTo>
                    <a:pt x="5724" y="20438"/>
                  </a:lnTo>
                  <a:lnTo>
                    <a:pt x="6023" y="20438"/>
                  </a:lnTo>
                  <a:lnTo>
                    <a:pt x="6371" y="20438"/>
                  </a:lnTo>
                  <a:lnTo>
                    <a:pt x="6670" y="20438"/>
                  </a:lnTo>
                  <a:lnTo>
                    <a:pt x="7018" y="20438"/>
                  </a:lnTo>
                  <a:lnTo>
                    <a:pt x="7317" y="20438"/>
                  </a:lnTo>
                  <a:lnTo>
                    <a:pt x="7615" y="20438"/>
                  </a:lnTo>
                  <a:lnTo>
                    <a:pt x="7914" y="20438"/>
                  </a:lnTo>
                  <a:lnTo>
                    <a:pt x="8163" y="20438"/>
                  </a:lnTo>
                  <a:lnTo>
                    <a:pt x="8461" y="20438"/>
                  </a:lnTo>
                  <a:lnTo>
                    <a:pt x="8710" y="20438"/>
                  </a:lnTo>
                  <a:lnTo>
                    <a:pt x="8959" y="20438"/>
                  </a:lnTo>
                  <a:lnTo>
                    <a:pt x="9208" y="20438"/>
                  </a:lnTo>
                  <a:lnTo>
                    <a:pt x="9457" y="20438"/>
                  </a:lnTo>
                  <a:lnTo>
                    <a:pt x="9656" y="20438"/>
                  </a:lnTo>
                  <a:lnTo>
                    <a:pt x="9755" y="29212"/>
                  </a:lnTo>
                  <a:lnTo>
                    <a:pt x="9706" y="29528"/>
                  </a:lnTo>
                  <a:lnTo>
                    <a:pt x="9706" y="29895"/>
                  </a:lnTo>
                  <a:lnTo>
                    <a:pt x="9706" y="30263"/>
                  </a:lnTo>
                  <a:lnTo>
                    <a:pt x="9706" y="30683"/>
                  </a:lnTo>
                  <a:lnTo>
                    <a:pt x="9656" y="31051"/>
                  </a:lnTo>
                  <a:lnTo>
                    <a:pt x="9656" y="31524"/>
                  </a:lnTo>
                  <a:lnTo>
                    <a:pt x="9706" y="31892"/>
                  </a:lnTo>
                  <a:lnTo>
                    <a:pt x="9805" y="32365"/>
                  </a:lnTo>
                  <a:lnTo>
                    <a:pt x="9805" y="32680"/>
                  </a:lnTo>
                  <a:lnTo>
                    <a:pt x="9905" y="33048"/>
                  </a:lnTo>
                  <a:lnTo>
                    <a:pt x="10004" y="33363"/>
                  </a:lnTo>
                  <a:lnTo>
                    <a:pt x="10203" y="33626"/>
                  </a:lnTo>
                  <a:lnTo>
                    <a:pt x="10353" y="33836"/>
                  </a:lnTo>
                  <a:lnTo>
                    <a:pt x="10602" y="34046"/>
                  </a:lnTo>
                  <a:lnTo>
                    <a:pt x="10900" y="34151"/>
                  </a:lnTo>
                  <a:lnTo>
                    <a:pt x="11249" y="34204"/>
                  </a:lnTo>
                  <a:lnTo>
                    <a:pt x="11547" y="34151"/>
                  </a:lnTo>
                  <a:lnTo>
                    <a:pt x="11846" y="33993"/>
                  </a:lnTo>
                  <a:lnTo>
                    <a:pt x="12095" y="33783"/>
                  </a:lnTo>
                  <a:lnTo>
                    <a:pt x="12294" y="33521"/>
                  </a:lnTo>
                  <a:lnTo>
                    <a:pt x="12443" y="33153"/>
                  </a:lnTo>
                  <a:lnTo>
                    <a:pt x="12592" y="32785"/>
                  </a:lnTo>
                  <a:lnTo>
                    <a:pt x="12692" y="32365"/>
                  </a:lnTo>
                  <a:lnTo>
                    <a:pt x="12742" y="31997"/>
                  </a:lnTo>
                  <a:lnTo>
                    <a:pt x="12742" y="31734"/>
                  </a:lnTo>
                  <a:lnTo>
                    <a:pt x="12742" y="31524"/>
                  </a:lnTo>
                  <a:lnTo>
                    <a:pt x="12742" y="31261"/>
                  </a:lnTo>
                  <a:lnTo>
                    <a:pt x="12742" y="31051"/>
                  </a:lnTo>
                  <a:lnTo>
                    <a:pt x="12742" y="30578"/>
                  </a:lnTo>
                  <a:lnTo>
                    <a:pt x="12792" y="30158"/>
                  </a:lnTo>
                  <a:lnTo>
                    <a:pt x="12742" y="29790"/>
                  </a:lnTo>
                  <a:lnTo>
                    <a:pt x="12742" y="29422"/>
                  </a:lnTo>
                  <a:lnTo>
                    <a:pt x="12742" y="29107"/>
                  </a:lnTo>
                  <a:lnTo>
                    <a:pt x="12742" y="28897"/>
                  </a:lnTo>
                  <a:lnTo>
                    <a:pt x="12592" y="10929"/>
                  </a:lnTo>
                  <a:lnTo>
                    <a:pt x="12543" y="10613"/>
                  </a:lnTo>
                  <a:lnTo>
                    <a:pt x="12543" y="10351"/>
                  </a:lnTo>
                  <a:lnTo>
                    <a:pt x="12543" y="10035"/>
                  </a:lnTo>
                  <a:lnTo>
                    <a:pt x="12543" y="9773"/>
                  </a:lnTo>
                  <a:lnTo>
                    <a:pt x="12493" y="9352"/>
                  </a:lnTo>
                  <a:lnTo>
                    <a:pt x="12493" y="9037"/>
                  </a:lnTo>
                  <a:lnTo>
                    <a:pt x="12493" y="8669"/>
                  </a:lnTo>
                  <a:lnTo>
                    <a:pt x="12493" y="8354"/>
                  </a:lnTo>
                  <a:lnTo>
                    <a:pt x="12393" y="7934"/>
                  </a:lnTo>
                  <a:lnTo>
                    <a:pt x="12294" y="7671"/>
                  </a:lnTo>
                  <a:lnTo>
                    <a:pt x="12194" y="7356"/>
                  </a:lnTo>
                  <a:lnTo>
                    <a:pt x="12095" y="7146"/>
                  </a:lnTo>
                  <a:lnTo>
                    <a:pt x="11846" y="6883"/>
                  </a:lnTo>
                  <a:lnTo>
                    <a:pt x="11647" y="6778"/>
                  </a:lnTo>
                  <a:lnTo>
                    <a:pt x="11348" y="6620"/>
                  </a:lnTo>
                  <a:lnTo>
                    <a:pt x="11099" y="6673"/>
                  </a:lnTo>
                  <a:lnTo>
                    <a:pt x="10751" y="6673"/>
                  </a:lnTo>
                  <a:lnTo>
                    <a:pt x="10452" y="6778"/>
                  </a:lnTo>
                  <a:lnTo>
                    <a:pt x="10203" y="6883"/>
                  </a:lnTo>
                  <a:lnTo>
                    <a:pt x="10054" y="7093"/>
                  </a:lnTo>
                  <a:lnTo>
                    <a:pt x="9855" y="7303"/>
                  </a:lnTo>
                  <a:lnTo>
                    <a:pt x="9805" y="7566"/>
                  </a:lnTo>
                  <a:lnTo>
                    <a:pt x="9656" y="7829"/>
                  </a:lnTo>
                  <a:lnTo>
                    <a:pt x="9656" y="8197"/>
                  </a:lnTo>
                  <a:lnTo>
                    <a:pt x="9556" y="8564"/>
                  </a:lnTo>
                  <a:lnTo>
                    <a:pt x="9507" y="8880"/>
                  </a:lnTo>
                  <a:lnTo>
                    <a:pt x="9507" y="9247"/>
                  </a:lnTo>
                  <a:lnTo>
                    <a:pt x="9507" y="9615"/>
                  </a:lnTo>
                  <a:lnTo>
                    <a:pt x="9507" y="9930"/>
                  </a:lnTo>
                  <a:lnTo>
                    <a:pt x="9507" y="10298"/>
                  </a:lnTo>
                  <a:lnTo>
                    <a:pt x="9556" y="10561"/>
                  </a:lnTo>
                  <a:lnTo>
                    <a:pt x="9606" y="10929"/>
                  </a:lnTo>
                  <a:lnTo>
                    <a:pt x="9606" y="10929"/>
                  </a:lnTo>
                  <a:lnTo>
                    <a:pt x="9606" y="11034"/>
                  </a:lnTo>
                  <a:lnTo>
                    <a:pt x="9606" y="11244"/>
                  </a:lnTo>
                  <a:lnTo>
                    <a:pt x="9606" y="11559"/>
                  </a:lnTo>
                  <a:lnTo>
                    <a:pt x="9606" y="11874"/>
                  </a:lnTo>
                  <a:lnTo>
                    <a:pt x="9606" y="12242"/>
                  </a:lnTo>
                  <a:lnTo>
                    <a:pt x="9606" y="12452"/>
                  </a:lnTo>
                  <a:lnTo>
                    <a:pt x="9606" y="12715"/>
                  </a:lnTo>
                  <a:lnTo>
                    <a:pt x="9606" y="12978"/>
                  </a:lnTo>
                  <a:lnTo>
                    <a:pt x="9606" y="13240"/>
                  </a:lnTo>
                  <a:lnTo>
                    <a:pt x="9606" y="13503"/>
                  </a:lnTo>
                  <a:lnTo>
                    <a:pt x="9606" y="13766"/>
                  </a:lnTo>
                  <a:lnTo>
                    <a:pt x="9606" y="14081"/>
                  </a:lnTo>
                  <a:lnTo>
                    <a:pt x="9606" y="14396"/>
                  </a:lnTo>
                  <a:lnTo>
                    <a:pt x="9606" y="14711"/>
                  </a:lnTo>
                  <a:lnTo>
                    <a:pt x="9606" y="15027"/>
                  </a:lnTo>
                  <a:lnTo>
                    <a:pt x="9606" y="15342"/>
                  </a:lnTo>
                  <a:lnTo>
                    <a:pt x="9606" y="15762"/>
                  </a:lnTo>
                  <a:lnTo>
                    <a:pt x="9606" y="16077"/>
                  </a:lnTo>
                  <a:lnTo>
                    <a:pt x="9606" y="16393"/>
                  </a:lnTo>
                  <a:lnTo>
                    <a:pt x="9606" y="16760"/>
                  </a:lnTo>
                  <a:lnTo>
                    <a:pt x="9606" y="17181"/>
                  </a:lnTo>
                  <a:lnTo>
                    <a:pt x="9606" y="17549"/>
                  </a:lnTo>
                  <a:lnTo>
                    <a:pt x="9606" y="17916"/>
                  </a:lnTo>
                  <a:lnTo>
                    <a:pt x="9606" y="18284"/>
                  </a:lnTo>
                  <a:lnTo>
                    <a:pt x="9656" y="18704"/>
                  </a:lnTo>
                  <a:lnTo>
                    <a:pt x="9407" y="18704"/>
                  </a:lnTo>
                  <a:lnTo>
                    <a:pt x="9158" y="18704"/>
                  </a:lnTo>
                  <a:lnTo>
                    <a:pt x="8909" y="18704"/>
                  </a:lnTo>
                  <a:lnTo>
                    <a:pt x="8710" y="18704"/>
                  </a:lnTo>
                  <a:lnTo>
                    <a:pt x="8412" y="18704"/>
                  </a:lnTo>
                  <a:lnTo>
                    <a:pt x="8163" y="18704"/>
                  </a:lnTo>
                  <a:lnTo>
                    <a:pt x="7864" y="18704"/>
                  </a:lnTo>
                  <a:lnTo>
                    <a:pt x="7615" y="18704"/>
                  </a:lnTo>
                  <a:lnTo>
                    <a:pt x="7267" y="18704"/>
                  </a:lnTo>
                  <a:lnTo>
                    <a:pt x="6968" y="18704"/>
                  </a:lnTo>
                  <a:lnTo>
                    <a:pt x="6670" y="18704"/>
                  </a:lnTo>
                  <a:lnTo>
                    <a:pt x="6321" y="18704"/>
                  </a:lnTo>
                  <a:lnTo>
                    <a:pt x="5973" y="18704"/>
                  </a:lnTo>
                  <a:lnTo>
                    <a:pt x="5674" y="18704"/>
                  </a:lnTo>
                  <a:lnTo>
                    <a:pt x="5326" y="18704"/>
                  </a:lnTo>
                  <a:lnTo>
                    <a:pt x="5027" y="18757"/>
                  </a:lnTo>
                  <a:lnTo>
                    <a:pt x="4679" y="18757"/>
                  </a:lnTo>
                  <a:lnTo>
                    <a:pt x="4330" y="18757"/>
                  </a:lnTo>
                  <a:lnTo>
                    <a:pt x="3982" y="18757"/>
                  </a:lnTo>
                  <a:lnTo>
                    <a:pt x="3634" y="18757"/>
                  </a:lnTo>
                  <a:lnTo>
                    <a:pt x="3285" y="18757"/>
                  </a:lnTo>
                  <a:lnTo>
                    <a:pt x="2937" y="18757"/>
                  </a:lnTo>
                  <a:lnTo>
                    <a:pt x="2638" y="18757"/>
                  </a:lnTo>
                  <a:lnTo>
                    <a:pt x="2339" y="18757"/>
                  </a:lnTo>
                  <a:lnTo>
                    <a:pt x="1991" y="18757"/>
                  </a:lnTo>
                  <a:lnTo>
                    <a:pt x="1692" y="18757"/>
                  </a:lnTo>
                  <a:lnTo>
                    <a:pt x="1344" y="18757"/>
                  </a:lnTo>
                  <a:lnTo>
                    <a:pt x="1095" y="18757"/>
                  </a:lnTo>
                  <a:lnTo>
                    <a:pt x="797" y="18757"/>
                  </a:lnTo>
                  <a:lnTo>
                    <a:pt x="498" y="18757"/>
                  </a:lnTo>
                  <a:lnTo>
                    <a:pt x="249" y="18757"/>
                  </a:lnTo>
                  <a:lnTo>
                    <a:pt x="50" y="18757"/>
                  </a:lnTo>
                  <a:lnTo>
                    <a:pt x="199" y="8827"/>
                  </a:lnTo>
                  <a:lnTo>
                    <a:pt x="199" y="8512"/>
                  </a:lnTo>
                  <a:lnTo>
                    <a:pt x="199" y="8197"/>
                  </a:lnTo>
                  <a:lnTo>
                    <a:pt x="199" y="7881"/>
                  </a:lnTo>
                  <a:lnTo>
                    <a:pt x="299" y="7619"/>
                  </a:lnTo>
                  <a:lnTo>
                    <a:pt x="299" y="7356"/>
                  </a:lnTo>
                  <a:lnTo>
                    <a:pt x="398" y="7093"/>
                  </a:lnTo>
                  <a:lnTo>
                    <a:pt x="398" y="6830"/>
                  </a:lnTo>
                  <a:lnTo>
                    <a:pt x="548" y="6568"/>
                  </a:lnTo>
                  <a:lnTo>
                    <a:pt x="597" y="6358"/>
                  </a:lnTo>
                  <a:lnTo>
                    <a:pt x="647" y="6095"/>
                  </a:lnTo>
                  <a:lnTo>
                    <a:pt x="747" y="5832"/>
                  </a:lnTo>
                  <a:lnTo>
                    <a:pt x="846" y="5570"/>
                  </a:lnTo>
                  <a:lnTo>
                    <a:pt x="996" y="5359"/>
                  </a:lnTo>
                  <a:lnTo>
                    <a:pt x="1095" y="5149"/>
                  </a:lnTo>
                  <a:lnTo>
                    <a:pt x="1195" y="4939"/>
                  </a:lnTo>
                  <a:lnTo>
                    <a:pt x="1344" y="4729"/>
                  </a:lnTo>
                  <a:lnTo>
                    <a:pt x="1444" y="4519"/>
                  </a:lnTo>
                  <a:lnTo>
                    <a:pt x="1543" y="4309"/>
                  </a:lnTo>
                  <a:lnTo>
                    <a:pt x="1692" y="4098"/>
                  </a:lnTo>
                  <a:lnTo>
                    <a:pt x="1792" y="3941"/>
                  </a:lnTo>
                  <a:lnTo>
                    <a:pt x="2091" y="3521"/>
                  </a:lnTo>
                  <a:lnTo>
                    <a:pt x="2439" y="3205"/>
                  </a:lnTo>
                  <a:lnTo>
                    <a:pt x="2738" y="2837"/>
                  </a:lnTo>
                  <a:lnTo>
                    <a:pt x="3086" y="2522"/>
                  </a:lnTo>
                  <a:lnTo>
                    <a:pt x="3235" y="2417"/>
                  </a:lnTo>
                  <a:lnTo>
                    <a:pt x="3434" y="2312"/>
                  </a:lnTo>
                  <a:lnTo>
                    <a:pt x="3634" y="2154"/>
                  </a:lnTo>
                  <a:lnTo>
                    <a:pt x="3833" y="2049"/>
                  </a:lnTo>
                  <a:lnTo>
                    <a:pt x="3982" y="1892"/>
                  </a:lnTo>
                  <a:lnTo>
                    <a:pt x="4181" y="1734"/>
                  </a:lnTo>
                  <a:lnTo>
                    <a:pt x="4380" y="1629"/>
                  </a:lnTo>
                  <a:lnTo>
                    <a:pt x="4579" y="1524"/>
                  </a:lnTo>
                  <a:lnTo>
                    <a:pt x="4977" y="1314"/>
                  </a:lnTo>
                  <a:lnTo>
                    <a:pt x="5425" y="1156"/>
                  </a:lnTo>
                  <a:lnTo>
                    <a:pt x="5823" y="946"/>
                  </a:lnTo>
                  <a:lnTo>
                    <a:pt x="6271" y="736"/>
                  </a:lnTo>
                  <a:lnTo>
                    <a:pt x="6471" y="683"/>
                  </a:lnTo>
                  <a:lnTo>
                    <a:pt x="6719" y="631"/>
                  </a:lnTo>
                  <a:lnTo>
                    <a:pt x="6968" y="526"/>
                  </a:lnTo>
                  <a:lnTo>
                    <a:pt x="7217" y="526"/>
                  </a:lnTo>
                  <a:lnTo>
                    <a:pt x="7416" y="421"/>
                  </a:lnTo>
                  <a:lnTo>
                    <a:pt x="7615" y="368"/>
                  </a:lnTo>
                  <a:lnTo>
                    <a:pt x="7864" y="316"/>
                  </a:lnTo>
                  <a:lnTo>
                    <a:pt x="8113" y="263"/>
                  </a:lnTo>
                  <a:lnTo>
                    <a:pt x="8362" y="211"/>
                  </a:lnTo>
                  <a:lnTo>
                    <a:pt x="8561" y="158"/>
                  </a:lnTo>
                  <a:lnTo>
                    <a:pt x="8810" y="105"/>
                  </a:lnTo>
                  <a:lnTo>
                    <a:pt x="9059" y="105"/>
                  </a:lnTo>
                  <a:lnTo>
                    <a:pt x="9308" y="105"/>
                  </a:lnTo>
                  <a:lnTo>
                    <a:pt x="9507" y="53"/>
                  </a:lnTo>
                  <a:lnTo>
                    <a:pt x="9755" y="53"/>
                  </a:lnTo>
                  <a:lnTo>
                    <a:pt x="10054" y="53"/>
                  </a:lnTo>
                  <a:lnTo>
                    <a:pt x="10253" y="53"/>
                  </a:lnTo>
                  <a:lnTo>
                    <a:pt x="10502" y="53"/>
                  </a:lnTo>
                  <a:lnTo>
                    <a:pt x="10751" y="53"/>
                  </a:lnTo>
                  <a:lnTo>
                    <a:pt x="11000" y="53"/>
                  </a:lnTo>
                  <a:lnTo>
                    <a:pt x="11199" y="0"/>
                  </a:lnTo>
                  <a:lnTo>
                    <a:pt x="11448" y="0"/>
                  </a:lnTo>
                  <a:lnTo>
                    <a:pt x="11647" y="0"/>
                  </a:lnTo>
                  <a:lnTo>
                    <a:pt x="11896" y="0"/>
                  </a:lnTo>
                  <a:lnTo>
                    <a:pt x="12095" y="0"/>
                  </a:lnTo>
                  <a:lnTo>
                    <a:pt x="12294" y="53"/>
                  </a:lnTo>
                  <a:lnTo>
                    <a:pt x="12543" y="53"/>
                  </a:lnTo>
                  <a:lnTo>
                    <a:pt x="12792" y="105"/>
                  </a:lnTo>
                  <a:lnTo>
                    <a:pt x="12991" y="105"/>
                  </a:lnTo>
                  <a:lnTo>
                    <a:pt x="13239" y="105"/>
                  </a:lnTo>
                  <a:lnTo>
                    <a:pt x="13439" y="158"/>
                  </a:lnTo>
                  <a:lnTo>
                    <a:pt x="13687" y="211"/>
                  </a:lnTo>
                  <a:lnTo>
                    <a:pt x="13887" y="211"/>
                  </a:lnTo>
                  <a:lnTo>
                    <a:pt x="14135" y="316"/>
                  </a:lnTo>
                  <a:lnTo>
                    <a:pt x="14384" y="316"/>
                  </a:lnTo>
                  <a:lnTo>
                    <a:pt x="14583" y="421"/>
                  </a:lnTo>
                  <a:lnTo>
                    <a:pt x="14782" y="421"/>
                  </a:lnTo>
                  <a:lnTo>
                    <a:pt x="14982" y="526"/>
                  </a:lnTo>
                  <a:lnTo>
                    <a:pt x="15230" y="526"/>
                  </a:lnTo>
                  <a:lnTo>
                    <a:pt x="15479" y="631"/>
                  </a:lnTo>
                  <a:lnTo>
                    <a:pt x="15678" y="683"/>
                  </a:lnTo>
                  <a:lnTo>
                    <a:pt x="15877" y="788"/>
                  </a:lnTo>
                  <a:lnTo>
                    <a:pt x="16076" y="841"/>
                  </a:lnTo>
                  <a:lnTo>
                    <a:pt x="16325" y="946"/>
                  </a:lnTo>
                  <a:lnTo>
                    <a:pt x="16724" y="1156"/>
                  </a:lnTo>
                  <a:lnTo>
                    <a:pt x="17122" y="1314"/>
                  </a:lnTo>
                  <a:lnTo>
                    <a:pt x="17321" y="1471"/>
                  </a:lnTo>
                  <a:lnTo>
                    <a:pt x="17520" y="1577"/>
                  </a:lnTo>
                  <a:lnTo>
                    <a:pt x="17719" y="1734"/>
                  </a:lnTo>
                  <a:lnTo>
                    <a:pt x="17968" y="1839"/>
                  </a:lnTo>
                  <a:lnTo>
                    <a:pt x="18266" y="2102"/>
                  </a:lnTo>
                  <a:lnTo>
                    <a:pt x="18615" y="2365"/>
                  </a:lnTo>
                  <a:lnTo>
                    <a:pt x="18963" y="2627"/>
                  </a:lnTo>
                  <a:lnTo>
                    <a:pt x="19312" y="2943"/>
                  </a:lnTo>
                  <a:lnTo>
                    <a:pt x="19610" y="3258"/>
                  </a:lnTo>
                  <a:lnTo>
                    <a:pt x="19909" y="3626"/>
                  </a:lnTo>
                  <a:lnTo>
                    <a:pt x="20008" y="3783"/>
                  </a:lnTo>
                  <a:lnTo>
                    <a:pt x="20208" y="3993"/>
                  </a:lnTo>
                  <a:lnTo>
                    <a:pt x="20357" y="4204"/>
                  </a:lnTo>
                  <a:lnTo>
                    <a:pt x="20506" y="4466"/>
                  </a:lnTo>
                  <a:lnTo>
                    <a:pt x="20606" y="4624"/>
                  </a:lnTo>
                  <a:lnTo>
                    <a:pt x="20755" y="4834"/>
                  </a:lnTo>
                  <a:lnTo>
                    <a:pt x="20855" y="5044"/>
                  </a:lnTo>
                  <a:lnTo>
                    <a:pt x="20954" y="5307"/>
                  </a:lnTo>
                  <a:lnTo>
                    <a:pt x="21054" y="5517"/>
                  </a:lnTo>
                  <a:lnTo>
                    <a:pt x="21153" y="5780"/>
                  </a:lnTo>
                  <a:lnTo>
                    <a:pt x="21303" y="5990"/>
                  </a:lnTo>
                  <a:lnTo>
                    <a:pt x="21402" y="6253"/>
                  </a:lnTo>
                  <a:lnTo>
                    <a:pt x="21452" y="6515"/>
                  </a:lnTo>
                  <a:lnTo>
                    <a:pt x="21551" y="6778"/>
                  </a:lnTo>
                  <a:lnTo>
                    <a:pt x="21601" y="6988"/>
                  </a:lnTo>
                  <a:lnTo>
                    <a:pt x="21750" y="7303"/>
                  </a:lnTo>
                  <a:lnTo>
                    <a:pt x="21750" y="7566"/>
                  </a:lnTo>
                  <a:lnTo>
                    <a:pt x="21850" y="7881"/>
                  </a:lnTo>
                  <a:lnTo>
                    <a:pt x="21900" y="8144"/>
                  </a:lnTo>
                  <a:lnTo>
                    <a:pt x="21950" y="8512"/>
                  </a:lnTo>
                  <a:lnTo>
                    <a:pt x="22348" y="23696"/>
                  </a:lnTo>
                  <a:lnTo>
                    <a:pt x="22348" y="23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418475" y="1387025"/>
              <a:ext cx="240175" cy="61750"/>
            </a:xfrm>
            <a:custGeom>
              <a:avLst/>
              <a:gdLst/>
              <a:ahLst/>
              <a:cxnLst/>
              <a:rect l="0" t="0" r="0" b="0"/>
              <a:pathLst>
                <a:path w="9607" h="2470" extrusionOk="0">
                  <a:moveTo>
                    <a:pt x="1" y="2470"/>
                  </a:moveTo>
                  <a:lnTo>
                    <a:pt x="9607" y="2417"/>
                  </a:lnTo>
                  <a:lnTo>
                    <a:pt x="9607" y="1"/>
                  </a:lnTo>
                  <a:lnTo>
                    <a:pt x="1" y="106"/>
                  </a:lnTo>
                  <a:lnTo>
                    <a:pt x="1" y="2470"/>
                  </a:lnTo>
                  <a:lnTo>
                    <a:pt x="1" y="2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141425" y="1193950"/>
              <a:ext cx="241425" cy="65700"/>
            </a:xfrm>
            <a:custGeom>
              <a:avLst/>
              <a:gdLst/>
              <a:ahLst/>
              <a:cxnLst/>
              <a:rect l="0" t="0" r="0" b="0"/>
              <a:pathLst>
                <a:path w="9657" h="2628" extrusionOk="0">
                  <a:moveTo>
                    <a:pt x="0" y="2627"/>
                  </a:moveTo>
                  <a:lnTo>
                    <a:pt x="9656" y="2522"/>
                  </a:lnTo>
                  <a:lnTo>
                    <a:pt x="9606" y="0"/>
                  </a:lnTo>
                  <a:lnTo>
                    <a:pt x="0" y="105"/>
                  </a:lnTo>
                  <a:lnTo>
                    <a:pt x="0" y="2627"/>
                  </a:lnTo>
                  <a:lnTo>
                    <a:pt x="0" y="26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320039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3A7D"/>
              </a:buClr>
              <a:buSzPct val="25000"/>
              <a:buFont typeface="Trebuchet MS"/>
              <a:buNone/>
            </a:pPr>
            <a:r>
              <a:rPr lang="en-US" sz="3400" b="1" i="0" u="none" strike="noStrike" cap="small" baseline="0">
                <a:solidFill>
                  <a:srgbClr val="B23A7D"/>
                </a:solidFill>
                <a:latin typeface="Trebuchet MS"/>
                <a:ea typeface="Trebuchet MS"/>
                <a:cs typeface="Trebuchet MS"/>
                <a:sym typeface="Trebuchet MS"/>
              </a:rPr>
              <a:t>COPY THE FOLLOWING REMINDERS: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Always, </a:t>
            </a:r>
            <a:r>
              <a:rPr lang="en-US" sz="3200" b="1" i="0" u="none" strike="noStrike" cap="none" baseline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STOP!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Notice and Note: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3750"/>
              <a:buFont typeface="Arial"/>
              <a:buChar char="●"/>
            </a:pPr>
            <a:r>
              <a:rPr lang="en-US" sz="3200" b="1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Aha Moment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When a character suddenly realizes, understands, or finally figures something out.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3750"/>
              <a:buFont typeface="Arial"/>
              <a:buChar char="●"/>
            </a:pPr>
            <a:r>
              <a:rPr lang="en-US" sz="3200" b="1" i="0" u="sng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part of the text.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43750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THEN, ask yourself the question: </a:t>
            </a:r>
            <a:r>
              <a:rPr lang="en-US" sz="3200" b="1" i="1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might this change things?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41925" y="76300"/>
            <a:ext cx="72390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i="1">
                <a:solidFill>
                  <a:srgbClr val="000000"/>
                </a:solidFill>
              </a:rPr>
              <a:t>DARK THEY WERE AND GOLDEN EYED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06925" y="1304250"/>
            <a:ext cx="4301099" cy="484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EXAMPLE: PAGE 469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What is suddenly 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realized on this page?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How might this </a:t>
            </a:r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change things?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175" y="1893988"/>
            <a:ext cx="4622924" cy="346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Trebuchet MS</vt:lpstr>
      <vt:lpstr>Wingdings</vt:lpstr>
      <vt:lpstr>1_Opulent</vt:lpstr>
      <vt:lpstr>Opulent</vt:lpstr>
      <vt:lpstr>2_Opulent</vt:lpstr>
      <vt:lpstr>3_Opulent</vt:lpstr>
      <vt:lpstr>4_Opulent</vt:lpstr>
      <vt:lpstr>Aha Moment</vt:lpstr>
      <vt:lpstr>STOP!  Notice and Note</vt:lpstr>
      <vt:lpstr>STOP!  Notice and Note</vt:lpstr>
      <vt:lpstr>PowerPoint Presentation</vt:lpstr>
      <vt:lpstr>STOP!  Notice and Note</vt:lpstr>
      <vt:lpstr>STOP!  Notice and Note</vt:lpstr>
      <vt:lpstr>COPY THE FOLLOWING REMINDERS:</vt:lpstr>
      <vt:lpstr>DARK THEY WERE AND GOLDEN EYED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 Moment</dc:title>
  <dc:creator>Hawk, Tammy R.</dc:creator>
  <cp:lastModifiedBy>Hawk, Tammy R.</cp:lastModifiedBy>
  <cp:revision>1</cp:revision>
  <dcterms:modified xsi:type="dcterms:W3CDTF">2015-11-09T18:01:19Z</dcterms:modified>
</cp:coreProperties>
</file>